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4" r:id="rId7"/>
    <p:sldId id="262" r:id="rId8"/>
    <p:sldId id="265" r:id="rId9"/>
    <p:sldId id="263" r:id="rId10"/>
    <p:sldId id="266" r:id="rId11"/>
    <p:sldId id="267" r:id="rId12"/>
    <p:sldId id="268" r:id="rId13"/>
    <p:sldId id="269" r:id="rId14"/>
    <p:sldId id="270" r:id="rId15"/>
    <p:sldId id="273" r:id="rId16"/>
    <p:sldId id="271"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776D57-C311-4EC5-8697-071230D73FBC}" type="doc">
      <dgm:prSet loTypeId="urn:microsoft.com/office/officeart/2005/8/layout/list1" loCatId="list" qsTypeId="urn:microsoft.com/office/officeart/2005/8/quickstyle/simple4" qsCatId="simple" csTypeId="urn:microsoft.com/office/officeart/2005/8/colors/colorful1" csCatId="colorful"/>
      <dgm:spPr/>
      <dgm:t>
        <a:bodyPr/>
        <a:lstStyle/>
        <a:p>
          <a:endParaRPr lang="en-US"/>
        </a:p>
      </dgm:t>
    </dgm:pt>
    <dgm:pt modelId="{B6DEA19E-B00A-4FD0-8DAB-C370761E979D}">
      <dgm:prSet/>
      <dgm:spPr/>
      <dgm:t>
        <a:bodyPr/>
        <a:lstStyle/>
        <a:p>
          <a:r>
            <a:rPr lang="en-IN"/>
            <a:t>Web scrapping</a:t>
          </a:r>
          <a:endParaRPr lang="en-US"/>
        </a:p>
      </dgm:t>
    </dgm:pt>
    <dgm:pt modelId="{5FE122E0-769C-4C82-AFAE-8A4F452EC605}" type="parTrans" cxnId="{598A51FB-DF21-4616-91DF-7784AAD59DEA}">
      <dgm:prSet/>
      <dgm:spPr/>
      <dgm:t>
        <a:bodyPr/>
        <a:lstStyle/>
        <a:p>
          <a:endParaRPr lang="en-US"/>
        </a:p>
      </dgm:t>
    </dgm:pt>
    <dgm:pt modelId="{9A020422-9D21-4311-90AC-46C140CF8349}" type="sibTrans" cxnId="{598A51FB-DF21-4616-91DF-7784AAD59DEA}">
      <dgm:prSet/>
      <dgm:spPr/>
      <dgm:t>
        <a:bodyPr/>
        <a:lstStyle/>
        <a:p>
          <a:endParaRPr lang="en-US"/>
        </a:p>
      </dgm:t>
    </dgm:pt>
    <dgm:pt modelId="{65BC061A-AB5A-4EF4-8369-D414737E4584}">
      <dgm:prSet/>
      <dgm:spPr/>
      <dgm:t>
        <a:bodyPr/>
        <a:lstStyle/>
        <a:p>
          <a:r>
            <a:rPr lang="en-IN"/>
            <a:t>Chrome extension</a:t>
          </a:r>
          <a:endParaRPr lang="en-US"/>
        </a:p>
      </dgm:t>
    </dgm:pt>
    <dgm:pt modelId="{11DEDD26-990D-47ED-8BF6-BB477260F96E}" type="parTrans" cxnId="{78F21F37-7560-408A-9E6F-B45669BA8DB7}">
      <dgm:prSet/>
      <dgm:spPr/>
      <dgm:t>
        <a:bodyPr/>
        <a:lstStyle/>
        <a:p>
          <a:endParaRPr lang="en-US"/>
        </a:p>
      </dgm:t>
    </dgm:pt>
    <dgm:pt modelId="{AC38CD28-9181-4943-8EB0-D3B15A49B69A}" type="sibTrans" cxnId="{78F21F37-7560-408A-9E6F-B45669BA8DB7}">
      <dgm:prSet/>
      <dgm:spPr/>
      <dgm:t>
        <a:bodyPr/>
        <a:lstStyle/>
        <a:p>
          <a:endParaRPr lang="en-US"/>
        </a:p>
      </dgm:t>
    </dgm:pt>
    <dgm:pt modelId="{EB434E84-42BC-4160-8B51-42381E0C2696}">
      <dgm:prSet/>
      <dgm:spPr/>
      <dgm:t>
        <a:bodyPr/>
        <a:lstStyle/>
        <a:p>
          <a:r>
            <a:rPr lang="en-IN"/>
            <a:t>3</a:t>
          </a:r>
          <a:r>
            <a:rPr lang="en-IN" baseline="30000"/>
            <a:t>rd</a:t>
          </a:r>
          <a:r>
            <a:rPr lang="en-IN"/>
            <a:t> party vendors</a:t>
          </a:r>
          <a:endParaRPr lang="en-US"/>
        </a:p>
      </dgm:t>
    </dgm:pt>
    <dgm:pt modelId="{1AD0DEDA-A92E-4B39-AD0C-9B717CEFCDD0}" type="parTrans" cxnId="{B6700F0E-F5FB-48EE-95B5-5A96AA1E5D31}">
      <dgm:prSet/>
      <dgm:spPr/>
      <dgm:t>
        <a:bodyPr/>
        <a:lstStyle/>
        <a:p>
          <a:endParaRPr lang="en-US"/>
        </a:p>
      </dgm:t>
    </dgm:pt>
    <dgm:pt modelId="{8BDCF409-17CE-4CEA-914D-9F6CFC600A2C}" type="sibTrans" cxnId="{B6700F0E-F5FB-48EE-95B5-5A96AA1E5D31}">
      <dgm:prSet/>
      <dgm:spPr/>
      <dgm:t>
        <a:bodyPr/>
        <a:lstStyle/>
        <a:p>
          <a:endParaRPr lang="en-US"/>
        </a:p>
      </dgm:t>
    </dgm:pt>
    <dgm:pt modelId="{0B54A6B5-DFCD-4CC1-BF29-361E9DABA609}" type="pres">
      <dgm:prSet presAssocID="{CC776D57-C311-4EC5-8697-071230D73FBC}" presName="linear" presStyleCnt="0">
        <dgm:presLayoutVars>
          <dgm:dir/>
          <dgm:animLvl val="lvl"/>
          <dgm:resizeHandles val="exact"/>
        </dgm:presLayoutVars>
      </dgm:prSet>
      <dgm:spPr/>
    </dgm:pt>
    <dgm:pt modelId="{ECC24C9F-D572-4E86-B7C0-A53B2513435D}" type="pres">
      <dgm:prSet presAssocID="{B6DEA19E-B00A-4FD0-8DAB-C370761E979D}" presName="parentLin" presStyleCnt="0"/>
      <dgm:spPr/>
    </dgm:pt>
    <dgm:pt modelId="{0F8FEADC-E2FE-482D-AB4A-2F5905F7C59C}" type="pres">
      <dgm:prSet presAssocID="{B6DEA19E-B00A-4FD0-8DAB-C370761E979D}" presName="parentLeftMargin" presStyleLbl="node1" presStyleIdx="0" presStyleCnt="3"/>
      <dgm:spPr/>
    </dgm:pt>
    <dgm:pt modelId="{F7720E7F-1BA9-4DC9-A785-31E30EFB7BC9}" type="pres">
      <dgm:prSet presAssocID="{B6DEA19E-B00A-4FD0-8DAB-C370761E979D}" presName="parentText" presStyleLbl="node1" presStyleIdx="0" presStyleCnt="3">
        <dgm:presLayoutVars>
          <dgm:chMax val="0"/>
          <dgm:bulletEnabled val="1"/>
        </dgm:presLayoutVars>
      </dgm:prSet>
      <dgm:spPr/>
    </dgm:pt>
    <dgm:pt modelId="{301E158E-0B9A-4111-B428-D42A80FAFD63}" type="pres">
      <dgm:prSet presAssocID="{B6DEA19E-B00A-4FD0-8DAB-C370761E979D}" presName="negativeSpace" presStyleCnt="0"/>
      <dgm:spPr/>
    </dgm:pt>
    <dgm:pt modelId="{76CDD1EE-5DC2-4221-828B-7E03053ACC57}" type="pres">
      <dgm:prSet presAssocID="{B6DEA19E-B00A-4FD0-8DAB-C370761E979D}" presName="childText" presStyleLbl="conFgAcc1" presStyleIdx="0" presStyleCnt="3">
        <dgm:presLayoutVars>
          <dgm:bulletEnabled val="1"/>
        </dgm:presLayoutVars>
      </dgm:prSet>
      <dgm:spPr/>
    </dgm:pt>
    <dgm:pt modelId="{DAD92845-D918-4019-AFD0-A7E0844A8348}" type="pres">
      <dgm:prSet presAssocID="{9A020422-9D21-4311-90AC-46C140CF8349}" presName="spaceBetweenRectangles" presStyleCnt="0"/>
      <dgm:spPr/>
    </dgm:pt>
    <dgm:pt modelId="{CB20AD35-4657-40EF-AF62-EBDFF99977AA}" type="pres">
      <dgm:prSet presAssocID="{65BC061A-AB5A-4EF4-8369-D414737E4584}" presName="parentLin" presStyleCnt="0"/>
      <dgm:spPr/>
    </dgm:pt>
    <dgm:pt modelId="{732C9542-D0A6-4D80-BB83-FC69C792D66E}" type="pres">
      <dgm:prSet presAssocID="{65BC061A-AB5A-4EF4-8369-D414737E4584}" presName="parentLeftMargin" presStyleLbl="node1" presStyleIdx="0" presStyleCnt="3"/>
      <dgm:spPr/>
    </dgm:pt>
    <dgm:pt modelId="{8687A2F0-C7A7-4352-BBE8-180D4F625970}" type="pres">
      <dgm:prSet presAssocID="{65BC061A-AB5A-4EF4-8369-D414737E4584}" presName="parentText" presStyleLbl="node1" presStyleIdx="1" presStyleCnt="3">
        <dgm:presLayoutVars>
          <dgm:chMax val="0"/>
          <dgm:bulletEnabled val="1"/>
        </dgm:presLayoutVars>
      </dgm:prSet>
      <dgm:spPr/>
    </dgm:pt>
    <dgm:pt modelId="{01B64B2C-1F13-41ED-AD67-E6FB0FA4462E}" type="pres">
      <dgm:prSet presAssocID="{65BC061A-AB5A-4EF4-8369-D414737E4584}" presName="negativeSpace" presStyleCnt="0"/>
      <dgm:spPr/>
    </dgm:pt>
    <dgm:pt modelId="{09BF036E-5224-40F3-BEF0-5F9AB5C8CBB8}" type="pres">
      <dgm:prSet presAssocID="{65BC061A-AB5A-4EF4-8369-D414737E4584}" presName="childText" presStyleLbl="conFgAcc1" presStyleIdx="1" presStyleCnt="3">
        <dgm:presLayoutVars>
          <dgm:bulletEnabled val="1"/>
        </dgm:presLayoutVars>
      </dgm:prSet>
      <dgm:spPr/>
    </dgm:pt>
    <dgm:pt modelId="{7D108163-E234-4FEA-BCC6-1ED6EFF7C8AC}" type="pres">
      <dgm:prSet presAssocID="{AC38CD28-9181-4943-8EB0-D3B15A49B69A}" presName="spaceBetweenRectangles" presStyleCnt="0"/>
      <dgm:spPr/>
    </dgm:pt>
    <dgm:pt modelId="{6355AB3E-D0B7-4267-A49E-6CA696576F95}" type="pres">
      <dgm:prSet presAssocID="{EB434E84-42BC-4160-8B51-42381E0C2696}" presName="parentLin" presStyleCnt="0"/>
      <dgm:spPr/>
    </dgm:pt>
    <dgm:pt modelId="{46731A6A-57AB-4CAF-A0F1-5D0BAEB1B44D}" type="pres">
      <dgm:prSet presAssocID="{EB434E84-42BC-4160-8B51-42381E0C2696}" presName="parentLeftMargin" presStyleLbl="node1" presStyleIdx="1" presStyleCnt="3"/>
      <dgm:spPr/>
    </dgm:pt>
    <dgm:pt modelId="{EC5D617E-46B9-44E1-AEF9-34B59F14FFAF}" type="pres">
      <dgm:prSet presAssocID="{EB434E84-42BC-4160-8B51-42381E0C2696}" presName="parentText" presStyleLbl="node1" presStyleIdx="2" presStyleCnt="3">
        <dgm:presLayoutVars>
          <dgm:chMax val="0"/>
          <dgm:bulletEnabled val="1"/>
        </dgm:presLayoutVars>
      </dgm:prSet>
      <dgm:spPr/>
    </dgm:pt>
    <dgm:pt modelId="{0DFAAEAA-89A9-407E-A397-CE468E081BE8}" type="pres">
      <dgm:prSet presAssocID="{EB434E84-42BC-4160-8B51-42381E0C2696}" presName="negativeSpace" presStyleCnt="0"/>
      <dgm:spPr/>
    </dgm:pt>
    <dgm:pt modelId="{E63C035C-5935-4441-AD29-BD890C5F3C02}" type="pres">
      <dgm:prSet presAssocID="{EB434E84-42BC-4160-8B51-42381E0C2696}" presName="childText" presStyleLbl="conFgAcc1" presStyleIdx="2" presStyleCnt="3">
        <dgm:presLayoutVars>
          <dgm:bulletEnabled val="1"/>
        </dgm:presLayoutVars>
      </dgm:prSet>
      <dgm:spPr/>
    </dgm:pt>
  </dgm:ptLst>
  <dgm:cxnLst>
    <dgm:cxn modelId="{BA050605-0646-4B78-B0D0-245A15F6585A}" type="presOf" srcId="{EB434E84-42BC-4160-8B51-42381E0C2696}" destId="{EC5D617E-46B9-44E1-AEF9-34B59F14FFAF}" srcOrd="1" destOrd="0" presId="urn:microsoft.com/office/officeart/2005/8/layout/list1"/>
    <dgm:cxn modelId="{B6700F0E-F5FB-48EE-95B5-5A96AA1E5D31}" srcId="{CC776D57-C311-4EC5-8697-071230D73FBC}" destId="{EB434E84-42BC-4160-8B51-42381E0C2696}" srcOrd="2" destOrd="0" parTransId="{1AD0DEDA-A92E-4B39-AD0C-9B717CEFCDD0}" sibTransId="{8BDCF409-17CE-4CEA-914D-9F6CFC600A2C}"/>
    <dgm:cxn modelId="{DE699528-544D-40F5-853C-8B12750F243B}" type="presOf" srcId="{EB434E84-42BC-4160-8B51-42381E0C2696}" destId="{46731A6A-57AB-4CAF-A0F1-5D0BAEB1B44D}" srcOrd="0" destOrd="0" presId="urn:microsoft.com/office/officeart/2005/8/layout/list1"/>
    <dgm:cxn modelId="{78F21F37-7560-408A-9E6F-B45669BA8DB7}" srcId="{CC776D57-C311-4EC5-8697-071230D73FBC}" destId="{65BC061A-AB5A-4EF4-8369-D414737E4584}" srcOrd="1" destOrd="0" parTransId="{11DEDD26-990D-47ED-8BF6-BB477260F96E}" sibTransId="{AC38CD28-9181-4943-8EB0-D3B15A49B69A}"/>
    <dgm:cxn modelId="{B0CCA63B-A87E-42F4-ACE9-78E1AD64AB49}" type="presOf" srcId="{B6DEA19E-B00A-4FD0-8DAB-C370761E979D}" destId="{0F8FEADC-E2FE-482D-AB4A-2F5905F7C59C}" srcOrd="0" destOrd="0" presId="urn:microsoft.com/office/officeart/2005/8/layout/list1"/>
    <dgm:cxn modelId="{48765E64-0F9C-494D-BC33-97230ADFEF99}" type="presOf" srcId="{B6DEA19E-B00A-4FD0-8DAB-C370761E979D}" destId="{F7720E7F-1BA9-4DC9-A785-31E30EFB7BC9}" srcOrd="1" destOrd="0" presId="urn:microsoft.com/office/officeart/2005/8/layout/list1"/>
    <dgm:cxn modelId="{EF0B9E99-F97E-4F8A-B994-A9A8B5002BA0}" type="presOf" srcId="{65BC061A-AB5A-4EF4-8369-D414737E4584}" destId="{732C9542-D0A6-4D80-BB83-FC69C792D66E}" srcOrd="0" destOrd="0" presId="urn:microsoft.com/office/officeart/2005/8/layout/list1"/>
    <dgm:cxn modelId="{F9A78AAB-DE49-4B66-BE89-9786534C11F1}" type="presOf" srcId="{CC776D57-C311-4EC5-8697-071230D73FBC}" destId="{0B54A6B5-DFCD-4CC1-BF29-361E9DABA609}" srcOrd="0" destOrd="0" presId="urn:microsoft.com/office/officeart/2005/8/layout/list1"/>
    <dgm:cxn modelId="{A677B7F9-023C-4B0F-A70A-A8C485AAB6B1}" type="presOf" srcId="{65BC061A-AB5A-4EF4-8369-D414737E4584}" destId="{8687A2F0-C7A7-4352-BBE8-180D4F625970}" srcOrd="1" destOrd="0" presId="urn:microsoft.com/office/officeart/2005/8/layout/list1"/>
    <dgm:cxn modelId="{598A51FB-DF21-4616-91DF-7784AAD59DEA}" srcId="{CC776D57-C311-4EC5-8697-071230D73FBC}" destId="{B6DEA19E-B00A-4FD0-8DAB-C370761E979D}" srcOrd="0" destOrd="0" parTransId="{5FE122E0-769C-4C82-AFAE-8A4F452EC605}" sibTransId="{9A020422-9D21-4311-90AC-46C140CF8349}"/>
    <dgm:cxn modelId="{768D07C4-8013-483A-A25D-7E460B9ED37A}" type="presParOf" srcId="{0B54A6B5-DFCD-4CC1-BF29-361E9DABA609}" destId="{ECC24C9F-D572-4E86-B7C0-A53B2513435D}" srcOrd="0" destOrd="0" presId="urn:microsoft.com/office/officeart/2005/8/layout/list1"/>
    <dgm:cxn modelId="{03B755D6-C6C3-49FA-B6C0-76C1DE8DB0DD}" type="presParOf" srcId="{ECC24C9F-D572-4E86-B7C0-A53B2513435D}" destId="{0F8FEADC-E2FE-482D-AB4A-2F5905F7C59C}" srcOrd="0" destOrd="0" presId="urn:microsoft.com/office/officeart/2005/8/layout/list1"/>
    <dgm:cxn modelId="{70C42123-3BBE-485B-ABC4-1244FB268E13}" type="presParOf" srcId="{ECC24C9F-D572-4E86-B7C0-A53B2513435D}" destId="{F7720E7F-1BA9-4DC9-A785-31E30EFB7BC9}" srcOrd="1" destOrd="0" presId="urn:microsoft.com/office/officeart/2005/8/layout/list1"/>
    <dgm:cxn modelId="{ACBDC442-D675-46E4-8B5E-2B151475AE4A}" type="presParOf" srcId="{0B54A6B5-DFCD-4CC1-BF29-361E9DABA609}" destId="{301E158E-0B9A-4111-B428-D42A80FAFD63}" srcOrd="1" destOrd="0" presId="urn:microsoft.com/office/officeart/2005/8/layout/list1"/>
    <dgm:cxn modelId="{5F3FD92F-6013-408D-9767-47667D80B5C7}" type="presParOf" srcId="{0B54A6B5-DFCD-4CC1-BF29-361E9DABA609}" destId="{76CDD1EE-5DC2-4221-828B-7E03053ACC57}" srcOrd="2" destOrd="0" presId="urn:microsoft.com/office/officeart/2005/8/layout/list1"/>
    <dgm:cxn modelId="{53A62B38-095B-4F11-82C8-3043905450CD}" type="presParOf" srcId="{0B54A6B5-DFCD-4CC1-BF29-361E9DABA609}" destId="{DAD92845-D918-4019-AFD0-A7E0844A8348}" srcOrd="3" destOrd="0" presId="urn:microsoft.com/office/officeart/2005/8/layout/list1"/>
    <dgm:cxn modelId="{7E23881B-9004-4018-9327-1043E76E2925}" type="presParOf" srcId="{0B54A6B5-DFCD-4CC1-BF29-361E9DABA609}" destId="{CB20AD35-4657-40EF-AF62-EBDFF99977AA}" srcOrd="4" destOrd="0" presId="urn:microsoft.com/office/officeart/2005/8/layout/list1"/>
    <dgm:cxn modelId="{420A1AE0-2DA4-43D7-8D9A-253716BDB56D}" type="presParOf" srcId="{CB20AD35-4657-40EF-AF62-EBDFF99977AA}" destId="{732C9542-D0A6-4D80-BB83-FC69C792D66E}" srcOrd="0" destOrd="0" presId="urn:microsoft.com/office/officeart/2005/8/layout/list1"/>
    <dgm:cxn modelId="{C964A856-60F1-463F-B1F2-9E266C5C488E}" type="presParOf" srcId="{CB20AD35-4657-40EF-AF62-EBDFF99977AA}" destId="{8687A2F0-C7A7-4352-BBE8-180D4F625970}" srcOrd="1" destOrd="0" presId="urn:microsoft.com/office/officeart/2005/8/layout/list1"/>
    <dgm:cxn modelId="{1D5C49D7-AB8C-4EBF-933F-DAC308A1E8FC}" type="presParOf" srcId="{0B54A6B5-DFCD-4CC1-BF29-361E9DABA609}" destId="{01B64B2C-1F13-41ED-AD67-E6FB0FA4462E}" srcOrd="5" destOrd="0" presId="urn:microsoft.com/office/officeart/2005/8/layout/list1"/>
    <dgm:cxn modelId="{D8F167EF-C8BD-49E9-B6F8-6AA71BBB9898}" type="presParOf" srcId="{0B54A6B5-DFCD-4CC1-BF29-361E9DABA609}" destId="{09BF036E-5224-40F3-BEF0-5F9AB5C8CBB8}" srcOrd="6" destOrd="0" presId="urn:microsoft.com/office/officeart/2005/8/layout/list1"/>
    <dgm:cxn modelId="{C5E5FF56-B99C-4035-9A24-A45AFC81A814}" type="presParOf" srcId="{0B54A6B5-DFCD-4CC1-BF29-361E9DABA609}" destId="{7D108163-E234-4FEA-BCC6-1ED6EFF7C8AC}" srcOrd="7" destOrd="0" presId="urn:microsoft.com/office/officeart/2005/8/layout/list1"/>
    <dgm:cxn modelId="{EBCDA205-8ECF-421E-9453-783FB0BC2E57}" type="presParOf" srcId="{0B54A6B5-DFCD-4CC1-BF29-361E9DABA609}" destId="{6355AB3E-D0B7-4267-A49E-6CA696576F95}" srcOrd="8" destOrd="0" presId="urn:microsoft.com/office/officeart/2005/8/layout/list1"/>
    <dgm:cxn modelId="{56B60D41-081E-41AB-8792-BE99D493BCB2}" type="presParOf" srcId="{6355AB3E-D0B7-4267-A49E-6CA696576F95}" destId="{46731A6A-57AB-4CAF-A0F1-5D0BAEB1B44D}" srcOrd="0" destOrd="0" presId="urn:microsoft.com/office/officeart/2005/8/layout/list1"/>
    <dgm:cxn modelId="{0D832F63-4D2C-4685-ABD6-7F0B78E9460A}" type="presParOf" srcId="{6355AB3E-D0B7-4267-A49E-6CA696576F95}" destId="{EC5D617E-46B9-44E1-AEF9-34B59F14FFAF}" srcOrd="1" destOrd="0" presId="urn:microsoft.com/office/officeart/2005/8/layout/list1"/>
    <dgm:cxn modelId="{E013F2CC-FB1C-44AF-9EE2-62CCC4F5ABAF}" type="presParOf" srcId="{0B54A6B5-DFCD-4CC1-BF29-361E9DABA609}" destId="{0DFAAEAA-89A9-407E-A397-CE468E081BE8}" srcOrd="9" destOrd="0" presId="urn:microsoft.com/office/officeart/2005/8/layout/list1"/>
    <dgm:cxn modelId="{0799C3FD-F6F5-41CD-8DAD-F171D76A5E4B}" type="presParOf" srcId="{0B54A6B5-DFCD-4CC1-BF29-361E9DABA609}" destId="{E63C035C-5935-4441-AD29-BD890C5F3C0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DD1EE-5DC2-4221-828B-7E03053ACC57}">
      <dsp:nvSpPr>
        <dsp:cNvPr id="0" name=""/>
        <dsp:cNvSpPr/>
      </dsp:nvSpPr>
      <dsp:spPr>
        <a:xfrm>
          <a:off x="0" y="542257"/>
          <a:ext cx="5744684" cy="9072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7720E7F-1BA9-4DC9-A785-31E30EFB7BC9}">
      <dsp:nvSpPr>
        <dsp:cNvPr id="0" name=""/>
        <dsp:cNvSpPr/>
      </dsp:nvSpPr>
      <dsp:spPr>
        <a:xfrm>
          <a:off x="287234" y="10897"/>
          <a:ext cx="4021279" cy="10627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1600200">
            <a:lnSpc>
              <a:spcPct val="90000"/>
            </a:lnSpc>
            <a:spcBef>
              <a:spcPct val="0"/>
            </a:spcBef>
            <a:spcAft>
              <a:spcPct val="35000"/>
            </a:spcAft>
            <a:buNone/>
          </a:pPr>
          <a:r>
            <a:rPr lang="en-IN" sz="3600" kern="1200"/>
            <a:t>Web scrapping</a:t>
          </a:r>
          <a:endParaRPr lang="en-US" sz="3600" kern="1200"/>
        </a:p>
      </dsp:txBody>
      <dsp:txXfrm>
        <a:off x="339112" y="62775"/>
        <a:ext cx="3917523" cy="958964"/>
      </dsp:txXfrm>
    </dsp:sp>
    <dsp:sp modelId="{09BF036E-5224-40F3-BEF0-5F9AB5C8CBB8}">
      <dsp:nvSpPr>
        <dsp:cNvPr id="0" name=""/>
        <dsp:cNvSpPr/>
      </dsp:nvSpPr>
      <dsp:spPr>
        <a:xfrm>
          <a:off x="0" y="2175218"/>
          <a:ext cx="5744684" cy="9072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687A2F0-C7A7-4352-BBE8-180D4F625970}">
      <dsp:nvSpPr>
        <dsp:cNvPr id="0" name=""/>
        <dsp:cNvSpPr/>
      </dsp:nvSpPr>
      <dsp:spPr>
        <a:xfrm>
          <a:off x="287234" y="1643858"/>
          <a:ext cx="4021279" cy="106272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1600200">
            <a:lnSpc>
              <a:spcPct val="90000"/>
            </a:lnSpc>
            <a:spcBef>
              <a:spcPct val="0"/>
            </a:spcBef>
            <a:spcAft>
              <a:spcPct val="35000"/>
            </a:spcAft>
            <a:buNone/>
          </a:pPr>
          <a:r>
            <a:rPr lang="en-IN" sz="3600" kern="1200"/>
            <a:t>Chrome extension</a:t>
          </a:r>
          <a:endParaRPr lang="en-US" sz="3600" kern="1200"/>
        </a:p>
      </dsp:txBody>
      <dsp:txXfrm>
        <a:off x="339112" y="1695736"/>
        <a:ext cx="3917523" cy="958964"/>
      </dsp:txXfrm>
    </dsp:sp>
    <dsp:sp modelId="{E63C035C-5935-4441-AD29-BD890C5F3C02}">
      <dsp:nvSpPr>
        <dsp:cNvPr id="0" name=""/>
        <dsp:cNvSpPr/>
      </dsp:nvSpPr>
      <dsp:spPr>
        <a:xfrm>
          <a:off x="0" y="3808178"/>
          <a:ext cx="5744684" cy="9072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C5D617E-46B9-44E1-AEF9-34B59F14FFAF}">
      <dsp:nvSpPr>
        <dsp:cNvPr id="0" name=""/>
        <dsp:cNvSpPr/>
      </dsp:nvSpPr>
      <dsp:spPr>
        <a:xfrm>
          <a:off x="287234" y="3276818"/>
          <a:ext cx="4021279" cy="106272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1600200">
            <a:lnSpc>
              <a:spcPct val="90000"/>
            </a:lnSpc>
            <a:spcBef>
              <a:spcPct val="0"/>
            </a:spcBef>
            <a:spcAft>
              <a:spcPct val="35000"/>
            </a:spcAft>
            <a:buNone/>
          </a:pPr>
          <a:r>
            <a:rPr lang="en-IN" sz="3600" kern="1200"/>
            <a:t>3</a:t>
          </a:r>
          <a:r>
            <a:rPr lang="en-IN" sz="3600" kern="1200" baseline="30000"/>
            <a:t>rd</a:t>
          </a:r>
          <a:r>
            <a:rPr lang="en-IN" sz="3600" kern="1200"/>
            <a:t> party vendors</a:t>
          </a:r>
          <a:endParaRPr lang="en-US" sz="3600" kern="1200"/>
        </a:p>
      </dsp:txBody>
      <dsp:txXfrm>
        <a:off x="339112" y="3328696"/>
        <a:ext cx="3917523" cy="95896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F8F9B-4774-41A2-83CB-9AC920F8A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D0CEDCF-0563-49D6-8FD4-F663AD87A9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7467A2D-6180-4CA9-9230-AD8E780565EE}"/>
              </a:ext>
            </a:extLst>
          </p:cNvPr>
          <p:cNvSpPr>
            <a:spLocks noGrp="1"/>
          </p:cNvSpPr>
          <p:nvPr>
            <p:ph type="dt" sz="half" idx="10"/>
          </p:nvPr>
        </p:nvSpPr>
        <p:spPr/>
        <p:txBody>
          <a:bodyPr/>
          <a:lstStyle/>
          <a:p>
            <a:fld id="{8A02ACFA-0021-4925-A16A-A27E76B29C4A}" type="datetimeFigureOut">
              <a:rPr lang="en-IN" smtClean="0"/>
              <a:t>13-08-2021</a:t>
            </a:fld>
            <a:endParaRPr lang="en-IN"/>
          </a:p>
        </p:txBody>
      </p:sp>
      <p:sp>
        <p:nvSpPr>
          <p:cNvPr id="5" name="Footer Placeholder 4">
            <a:extLst>
              <a:ext uri="{FF2B5EF4-FFF2-40B4-BE49-F238E27FC236}">
                <a16:creationId xmlns:a16="http://schemas.microsoft.com/office/drawing/2014/main" id="{4DF7A082-84DB-446E-9F23-E0E7A7161A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3CB0C7-C200-4DF5-937F-89199C8FBA9E}"/>
              </a:ext>
            </a:extLst>
          </p:cNvPr>
          <p:cNvSpPr>
            <a:spLocks noGrp="1"/>
          </p:cNvSpPr>
          <p:nvPr>
            <p:ph type="sldNum" sz="quarter" idx="12"/>
          </p:nvPr>
        </p:nvSpPr>
        <p:spPr/>
        <p:txBody>
          <a:bodyPr/>
          <a:lstStyle/>
          <a:p>
            <a:fld id="{9A5DA5C1-6830-4986-B882-0B8769B136EE}" type="slidenum">
              <a:rPr lang="en-IN" smtClean="0"/>
              <a:t>‹#›</a:t>
            </a:fld>
            <a:endParaRPr lang="en-IN"/>
          </a:p>
        </p:txBody>
      </p:sp>
    </p:spTree>
    <p:extLst>
      <p:ext uri="{BB962C8B-B14F-4D97-AF65-F5344CB8AC3E}">
        <p14:creationId xmlns:p14="http://schemas.microsoft.com/office/powerpoint/2010/main" val="82253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CE7F-B252-4EEC-98EE-BE07BD8A038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F50EDE-5560-4B35-8EEF-077CCF2B97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974338-1AC2-4D2A-B2F3-3901B664E130}"/>
              </a:ext>
            </a:extLst>
          </p:cNvPr>
          <p:cNvSpPr>
            <a:spLocks noGrp="1"/>
          </p:cNvSpPr>
          <p:nvPr>
            <p:ph type="dt" sz="half" idx="10"/>
          </p:nvPr>
        </p:nvSpPr>
        <p:spPr/>
        <p:txBody>
          <a:bodyPr/>
          <a:lstStyle/>
          <a:p>
            <a:fld id="{8A02ACFA-0021-4925-A16A-A27E76B29C4A}" type="datetimeFigureOut">
              <a:rPr lang="en-IN" smtClean="0"/>
              <a:t>13-08-2021</a:t>
            </a:fld>
            <a:endParaRPr lang="en-IN"/>
          </a:p>
        </p:txBody>
      </p:sp>
      <p:sp>
        <p:nvSpPr>
          <p:cNvPr id="5" name="Footer Placeholder 4">
            <a:extLst>
              <a:ext uri="{FF2B5EF4-FFF2-40B4-BE49-F238E27FC236}">
                <a16:creationId xmlns:a16="http://schemas.microsoft.com/office/drawing/2014/main" id="{252B3EE7-8B95-467F-9163-812A79D4F7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12932A-E30E-4952-A828-561CCA7C950A}"/>
              </a:ext>
            </a:extLst>
          </p:cNvPr>
          <p:cNvSpPr>
            <a:spLocks noGrp="1"/>
          </p:cNvSpPr>
          <p:nvPr>
            <p:ph type="sldNum" sz="quarter" idx="12"/>
          </p:nvPr>
        </p:nvSpPr>
        <p:spPr/>
        <p:txBody>
          <a:bodyPr/>
          <a:lstStyle/>
          <a:p>
            <a:fld id="{9A5DA5C1-6830-4986-B882-0B8769B136EE}" type="slidenum">
              <a:rPr lang="en-IN" smtClean="0"/>
              <a:t>‹#›</a:t>
            </a:fld>
            <a:endParaRPr lang="en-IN"/>
          </a:p>
        </p:txBody>
      </p:sp>
    </p:spTree>
    <p:extLst>
      <p:ext uri="{BB962C8B-B14F-4D97-AF65-F5344CB8AC3E}">
        <p14:creationId xmlns:p14="http://schemas.microsoft.com/office/powerpoint/2010/main" val="566419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F64231-5B79-4C70-87E4-C73601C2EE8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D6A008-9F84-4ADC-9923-D29AE76271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DEC9D4-7983-47EA-9FC5-56ABF99CF19E}"/>
              </a:ext>
            </a:extLst>
          </p:cNvPr>
          <p:cNvSpPr>
            <a:spLocks noGrp="1"/>
          </p:cNvSpPr>
          <p:nvPr>
            <p:ph type="dt" sz="half" idx="10"/>
          </p:nvPr>
        </p:nvSpPr>
        <p:spPr/>
        <p:txBody>
          <a:bodyPr/>
          <a:lstStyle/>
          <a:p>
            <a:fld id="{8A02ACFA-0021-4925-A16A-A27E76B29C4A}" type="datetimeFigureOut">
              <a:rPr lang="en-IN" smtClean="0"/>
              <a:t>13-08-2021</a:t>
            </a:fld>
            <a:endParaRPr lang="en-IN"/>
          </a:p>
        </p:txBody>
      </p:sp>
      <p:sp>
        <p:nvSpPr>
          <p:cNvPr id="5" name="Footer Placeholder 4">
            <a:extLst>
              <a:ext uri="{FF2B5EF4-FFF2-40B4-BE49-F238E27FC236}">
                <a16:creationId xmlns:a16="http://schemas.microsoft.com/office/drawing/2014/main" id="{EC2446E2-D3AF-43E6-825C-41665BAD14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5979C8-4176-42D8-A100-FC5D8490A331}"/>
              </a:ext>
            </a:extLst>
          </p:cNvPr>
          <p:cNvSpPr>
            <a:spLocks noGrp="1"/>
          </p:cNvSpPr>
          <p:nvPr>
            <p:ph type="sldNum" sz="quarter" idx="12"/>
          </p:nvPr>
        </p:nvSpPr>
        <p:spPr/>
        <p:txBody>
          <a:bodyPr/>
          <a:lstStyle/>
          <a:p>
            <a:fld id="{9A5DA5C1-6830-4986-B882-0B8769B136EE}" type="slidenum">
              <a:rPr lang="en-IN" smtClean="0"/>
              <a:t>‹#›</a:t>
            </a:fld>
            <a:endParaRPr lang="en-IN"/>
          </a:p>
        </p:txBody>
      </p:sp>
    </p:spTree>
    <p:extLst>
      <p:ext uri="{BB962C8B-B14F-4D97-AF65-F5344CB8AC3E}">
        <p14:creationId xmlns:p14="http://schemas.microsoft.com/office/powerpoint/2010/main" val="3038368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CF862-EDA5-478B-B974-ABCDEC4F3CA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398C68-2802-4442-99E0-CA91D1C15D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2DA082-DB29-461A-BA20-99176C3A0C45}"/>
              </a:ext>
            </a:extLst>
          </p:cNvPr>
          <p:cNvSpPr>
            <a:spLocks noGrp="1"/>
          </p:cNvSpPr>
          <p:nvPr>
            <p:ph type="dt" sz="half" idx="10"/>
          </p:nvPr>
        </p:nvSpPr>
        <p:spPr/>
        <p:txBody>
          <a:bodyPr/>
          <a:lstStyle/>
          <a:p>
            <a:fld id="{8A02ACFA-0021-4925-A16A-A27E76B29C4A}" type="datetimeFigureOut">
              <a:rPr lang="en-IN" smtClean="0"/>
              <a:t>13-08-2021</a:t>
            </a:fld>
            <a:endParaRPr lang="en-IN"/>
          </a:p>
        </p:txBody>
      </p:sp>
      <p:sp>
        <p:nvSpPr>
          <p:cNvPr id="5" name="Footer Placeholder 4">
            <a:extLst>
              <a:ext uri="{FF2B5EF4-FFF2-40B4-BE49-F238E27FC236}">
                <a16:creationId xmlns:a16="http://schemas.microsoft.com/office/drawing/2014/main" id="{29C7E655-FF1A-4E2C-9956-58787D19D2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A64B9E-6CE9-448D-82F2-AFE424E5B768}"/>
              </a:ext>
            </a:extLst>
          </p:cNvPr>
          <p:cNvSpPr>
            <a:spLocks noGrp="1"/>
          </p:cNvSpPr>
          <p:nvPr>
            <p:ph type="sldNum" sz="quarter" idx="12"/>
          </p:nvPr>
        </p:nvSpPr>
        <p:spPr/>
        <p:txBody>
          <a:bodyPr/>
          <a:lstStyle/>
          <a:p>
            <a:fld id="{9A5DA5C1-6830-4986-B882-0B8769B136EE}" type="slidenum">
              <a:rPr lang="en-IN" smtClean="0"/>
              <a:t>‹#›</a:t>
            </a:fld>
            <a:endParaRPr lang="en-IN"/>
          </a:p>
        </p:txBody>
      </p:sp>
    </p:spTree>
    <p:extLst>
      <p:ext uri="{BB962C8B-B14F-4D97-AF65-F5344CB8AC3E}">
        <p14:creationId xmlns:p14="http://schemas.microsoft.com/office/powerpoint/2010/main" val="3379582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612B5-4E2A-4DF9-9525-FF0468FD8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14EEB50-932A-4B70-A097-EF800CD246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887C43-2057-47AE-89DF-4569CDDD962E}"/>
              </a:ext>
            </a:extLst>
          </p:cNvPr>
          <p:cNvSpPr>
            <a:spLocks noGrp="1"/>
          </p:cNvSpPr>
          <p:nvPr>
            <p:ph type="dt" sz="half" idx="10"/>
          </p:nvPr>
        </p:nvSpPr>
        <p:spPr/>
        <p:txBody>
          <a:bodyPr/>
          <a:lstStyle/>
          <a:p>
            <a:fld id="{8A02ACFA-0021-4925-A16A-A27E76B29C4A}" type="datetimeFigureOut">
              <a:rPr lang="en-IN" smtClean="0"/>
              <a:t>13-08-2021</a:t>
            </a:fld>
            <a:endParaRPr lang="en-IN"/>
          </a:p>
        </p:txBody>
      </p:sp>
      <p:sp>
        <p:nvSpPr>
          <p:cNvPr id="5" name="Footer Placeholder 4">
            <a:extLst>
              <a:ext uri="{FF2B5EF4-FFF2-40B4-BE49-F238E27FC236}">
                <a16:creationId xmlns:a16="http://schemas.microsoft.com/office/drawing/2014/main" id="{2586FCD6-A0D5-46FE-80D3-50EE8AD621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916409-F6B8-4BEC-AE6D-22732763394F}"/>
              </a:ext>
            </a:extLst>
          </p:cNvPr>
          <p:cNvSpPr>
            <a:spLocks noGrp="1"/>
          </p:cNvSpPr>
          <p:nvPr>
            <p:ph type="sldNum" sz="quarter" idx="12"/>
          </p:nvPr>
        </p:nvSpPr>
        <p:spPr/>
        <p:txBody>
          <a:bodyPr/>
          <a:lstStyle/>
          <a:p>
            <a:fld id="{9A5DA5C1-6830-4986-B882-0B8769B136EE}" type="slidenum">
              <a:rPr lang="en-IN" smtClean="0"/>
              <a:t>‹#›</a:t>
            </a:fld>
            <a:endParaRPr lang="en-IN"/>
          </a:p>
        </p:txBody>
      </p:sp>
    </p:spTree>
    <p:extLst>
      <p:ext uri="{BB962C8B-B14F-4D97-AF65-F5344CB8AC3E}">
        <p14:creationId xmlns:p14="http://schemas.microsoft.com/office/powerpoint/2010/main" val="2816145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7C1D0-41F5-4316-B8EE-05AB070E44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D878AE-1F19-40B3-9332-8E71025D18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06E7383-B264-4930-BB37-7A3502FA47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622BFE0-265C-41A4-B05E-BE03362FA54C}"/>
              </a:ext>
            </a:extLst>
          </p:cNvPr>
          <p:cNvSpPr>
            <a:spLocks noGrp="1"/>
          </p:cNvSpPr>
          <p:nvPr>
            <p:ph type="dt" sz="half" idx="10"/>
          </p:nvPr>
        </p:nvSpPr>
        <p:spPr/>
        <p:txBody>
          <a:bodyPr/>
          <a:lstStyle/>
          <a:p>
            <a:fld id="{8A02ACFA-0021-4925-A16A-A27E76B29C4A}" type="datetimeFigureOut">
              <a:rPr lang="en-IN" smtClean="0"/>
              <a:t>13-08-2021</a:t>
            </a:fld>
            <a:endParaRPr lang="en-IN"/>
          </a:p>
        </p:txBody>
      </p:sp>
      <p:sp>
        <p:nvSpPr>
          <p:cNvPr id="6" name="Footer Placeholder 5">
            <a:extLst>
              <a:ext uri="{FF2B5EF4-FFF2-40B4-BE49-F238E27FC236}">
                <a16:creationId xmlns:a16="http://schemas.microsoft.com/office/drawing/2014/main" id="{BF2B3217-8DE4-4C65-9DD5-2BAB5952A6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692814-0FE7-4329-BC1C-EAD27AED55C2}"/>
              </a:ext>
            </a:extLst>
          </p:cNvPr>
          <p:cNvSpPr>
            <a:spLocks noGrp="1"/>
          </p:cNvSpPr>
          <p:nvPr>
            <p:ph type="sldNum" sz="quarter" idx="12"/>
          </p:nvPr>
        </p:nvSpPr>
        <p:spPr/>
        <p:txBody>
          <a:bodyPr/>
          <a:lstStyle/>
          <a:p>
            <a:fld id="{9A5DA5C1-6830-4986-B882-0B8769B136EE}" type="slidenum">
              <a:rPr lang="en-IN" smtClean="0"/>
              <a:t>‹#›</a:t>
            </a:fld>
            <a:endParaRPr lang="en-IN"/>
          </a:p>
        </p:txBody>
      </p:sp>
    </p:spTree>
    <p:extLst>
      <p:ext uri="{BB962C8B-B14F-4D97-AF65-F5344CB8AC3E}">
        <p14:creationId xmlns:p14="http://schemas.microsoft.com/office/powerpoint/2010/main" val="1573758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4BA7-4E19-40C2-9867-E8639E6D032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2F290A-2C74-4BE2-898F-A805E34DA1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1092EA-8A85-4150-9048-8426753BEF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AFF7643-D65F-4CA3-957A-3C883C0D6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5BA64B-AC1A-410E-A299-810A34B615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648C73F-2255-48F1-96CC-18EFE4CAEEE3}"/>
              </a:ext>
            </a:extLst>
          </p:cNvPr>
          <p:cNvSpPr>
            <a:spLocks noGrp="1"/>
          </p:cNvSpPr>
          <p:nvPr>
            <p:ph type="dt" sz="half" idx="10"/>
          </p:nvPr>
        </p:nvSpPr>
        <p:spPr/>
        <p:txBody>
          <a:bodyPr/>
          <a:lstStyle/>
          <a:p>
            <a:fld id="{8A02ACFA-0021-4925-A16A-A27E76B29C4A}" type="datetimeFigureOut">
              <a:rPr lang="en-IN" smtClean="0"/>
              <a:t>13-08-2021</a:t>
            </a:fld>
            <a:endParaRPr lang="en-IN"/>
          </a:p>
        </p:txBody>
      </p:sp>
      <p:sp>
        <p:nvSpPr>
          <p:cNvPr id="8" name="Footer Placeholder 7">
            <a:extLst>
              <a:ext uri="{FF2B5EF4-FFF2-40B4-BE49-F238E27FC236}">
                <a16:creationId xmlns:a16="http://schemas.microsoft.com/office/drawing/2014/main" id="{06898FF9-1C7F-4CC4-867A-97582829C44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049D5A8-689D-4865-ABE3-90EAA26949A0}"/>
              </a:ext>
            </a:extLst>
          </p:cNvPr>
          <p:cNvSpPr>
            <a:spLocks noGrp="1"/>
          </p:cNvSpPr>
          <p:nvPr>
            <p:ph type="sldNum" sz="quarter" idx="12"/>
          </p:nvPr>
        </p:nvSpPr>
        <p:spPr/>
        <p:txBody>
          <a:bodyPr/>
          <a:lstStyle/>
          <a:p>
            <a:fld id="{9A5DA5C1-6830-4986-B882-0B8769B136EE}" type="slidenum">
              <a:rPr lang="en-IN" smtClean="0"/>
              <a:t>‹#›</a:t>
            </a:fld>
            <a:endParaRPr lang="en-IN"/>
          </a:p>
        </p:txBody>
      </p:sp>
    </p:spTree>
    <p:extLst>
      <p:ext uri="{BB962C8B-B14F-4D97-AF65-F5344CB8AC3E}">
        <p14:creationId xmlns:p14="http://schemas.microsoft.com/office/powerpoint/2010/main" val="2283179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35B2A-536A-43E5-8148-1707B86CA38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F4D232A-431B-4479-9D2F-D9A1AD4E0C18}"/>
              </a:ext>
            </a:extLst>
          </p:cNvPr>
          <p:cNvSpPr>
            <a:spLocks noGrp="1"/>
          </p:cNvSpPr>
          <p:nvPr>
            <p:ph type="dt" sz="half" idx="10"/>
          </p:nvPr>
        </p:nvSpPr>
        <p:spPr/>
        <p:txBody>
          <a:bodyPr/>
          <a:lstStyle/>
          <a:p>
            <a:fld id="{8A02ACFA-0021-4925-A16A-A27E76B29C4A}" type="datetimeFigureOut">
              <a:rPr lang="en-IN" smtClean="0"/>
              <a:t>13-08-2021</a:t>
            </a:fld>
            <a:endParaRPr lang="en-IN"/>
          </a:p>
        </p:txBody>
      </p:sp>
      <p:sp>
        <p:nvSpPr>
          <p:cNvPr id="4" name="Footer Placeholder 3">
            <a:extLst>
              <a:ext uri="{FF2B5EF4-FFF2-40B4-BE49-F238E27FC236}">
                <a16:creationId xmlns:a16="http://schemas.microsoft.com/office/drawing/2014/main" id="{A4B60A3B-A296-46AB-97BB-B4854F6F063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40C4FF6-B31F-4CF2-A5EA-A1728112666E}"/>
              </a:ext>
            </a:extLst>
          </p:cNvPr>
          <p:cNvSpPr>
            <a:spLocks noGrp="1"/>
          </p:cNvSpPr>
          <p:nvPr>
            <p:ph type="sldNum" sz="quarter" idx="12"/>
          </p:nvPr>
        </p:nvSpPr>
        <p:spPr/>
        <p:txBody>
          <a:bodyPr/>
          <a:lstStyle/>
          <a:p>
            <a:fld id="{9A5DA5C1-6830-4986-B882-0B8769B136EE}" type="slidenum">
              <a:rPr lang="en-IN" smtClean="0"/>
              <a:t>‹#›</a:t>
            </a:fld>
            <a:endParaRPr lang="en-IN"/>
          </a:p>
        </p:txBody>
      </p:sp>
    </p:spTree>
    <p:extLst>
      <p:ext uri="{BB962C8B-B14F-4D97-AF65-F5344CB8AC3E}">
        <p14:creationId xmlns:p14="http://schemas.microsoft.com/office/powerpoint/2010/main" val="2853884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4A6DA6-05D4-4402-9B2B-154148F45CEC}"/>
              </a:ext>
            </a:extLst>
          </p:cNvPr>
          <p:cNvSpPr>
            <a:spLocks noGrp="1"/>
          </p:cNvSpPr>
          <p:nvPr>
            <p:ph type="dt" sz="half" idx="10"/>
          </p:nvPr>
        </p:nvSpPr>
        <p:spPr/>
        <p:txBody>
          <a:bodyPr/>
          <a:lstStyle/>
          <a:p>
            <a:fld id="{8A02ACFA-0021-4925-A16A-A27E76B29C4A}" type="datetimeFigureOut">
              <a:rPr lang="en-IN" smtClean="0"/>
              <a:t>13-08-2021</a:t>
            </a:fld>
            <a:endParaRPr lang="en-IN"/>
          </a:p>
        </p:txBody>
      </p:sp>
      <p:sp>
        <p:nvSpPr>
          <p:cNvPr id="3" name="Footer Placeholder 2">
            <a:extLst>
              <a:ext uri="{FF2B5EF4-FFF2-40B4-BE49-F238E27FC236}">
                <a16:creationId xmlns:a16="http://schemas.microsoft.com/office/drawing/2014/main" id="{09BF650F-3E31-416D-AA03-68626083114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75826A9-1D8D-4098-AA74-14E063F08FF8}"/>
              </a:ext>
            </a:extLst>
          </p:cNvPr>
          <p:cNvSpPr>
            <a:spLocks noGrp="1"/>
          </p:cNvSpPr>
          <p:nvPr>
            <p:ph type="sldNum" sz="quarter" idx="12"/>
          </p:nvPr>
        </p:nvSpPr>
        <p:spPr/>
        <p:txBody>
          <a:bodyPr/>
          <a:lstStyle/>
          <a:p>
            <a:fld id="{9A5DA5C1-6830-4986-B882-0B8769B136EE}" type="slidenum">
              <a:rPr lang="en-IN" smtClean="0"/>
              <a:t>‹#›</a:t>
            </a:fld>
            <a:endParaRPr lang="en-IN"/>
          </a:p>
        </p:txBody>
      </p:sp>
    </p:spTree>
    <p:extLst>
      <p:ext uri="{BB962C8B-B14F-4D97-AF65-F5344CB8AC3E}">
        <p14:creationId xmlns:p14="http://schemas.microsoft.com/office/powerpoint/2010/main" val="8960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FA35-2A2D-40B0-8002-1E53DAB2E9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A737ECF-B7A7-4FFC-A8DF-3EE23F6290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6D274E9-AD88-4ED3-8D94-9C560DF1C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4AC5C3-4AC4-4BCD-891E-FFCC16E7EAB2}"/>
              </a:ext>
            </a:extLst>
          </p:cNvPr>
          <p:cNvSpPr>
            <a:spLocks noGrp="1"/>
          </p:cNvSpPr>
          <p:nvPr>
            <p:ph type="dt" sz="half" idx="10"/>
          </p:nvPr>
        </p:nvSpPr>
        <p:spPr/>
        <p:txBody>
          <a:bodyPr/>
          <a:lstStyle/>
          <a:p>
            <a:fld id="{8A02ACFA-0021-4925-A16A-A27E76B29C4A}" type="datetimeFigureOut">
              <a:rPr lang="en-IN" smtClean="0"/>
              <a:t>13-08-2021</a:t>
            </a:fld>
            <a:endParaRPr lang="en-IN"/>
          </a:p>
        </p:txBody>
      </p:sp>
      <p:sp>
        <p:nvSpPr>
          <p:cNvPr id="6" name="Footer Placeholder 5">
            <a:extLst>
              <a:ext uri="{FF2B5EF4-FFF2-40B4-BE49-F238E27FC236}">
                <a16:creationId xmlns:a16="http://schemas.microsoft.com/office/drawing/2014/main" id="{73F982E5-75C2-4B00-B6D7-44DDA2771F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1494AD-3D8B-4435-A82D-6EFEAD3F4F47}"/>
              </a:ext>
            </a:extLst>
          </p:cNvPr>
          <p:cNvSpPr>
            <a:spLocks noGrp="1"/>
          </p:cNvSpPr>
          <p:nvPr>
            <p:ph type="sldNum" sz="quarter" idx="12"/>
          </p:nvPr>
        </p:nvSpPr>
        <p:spPr/>
        <p:txBody>
          <a:bodyPr/>
          <a:lstStyle/>
          <a:p>
            <a:fld id="{9A5DA5C1-6830-4986-B882-0B8769B136EE}" type="slidenum">
              <a:rPr lang="en-IN" smtClean="0"/>
              <a:t>‹#›</a:t>
            </a:fld>
            <a:endParaRPr lang="en-IN"/>
          </a:p>
        </p:txBody>
      </p:sp>
    </p:spTree>
    <p:extLst>
      <p:ext uri="{BB962C8B-B14F-4D97-AF65-F5344CB8AC3E}">
        <p14:creationId xmlns:p14="http://schemas.microsoft.com/office/powerpoint/2010/main" val="3710971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690C8-9CB9-403A-AA13-7BEB33E407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186EE08-60A8-47E3-9B4B-CEAA0AD629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0E5DCF6-1A81-4403-BB8E-007B7AB7B1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05D809-B749-449C-99CA-AA0A4FCDB37D}"/>
              </a:ext>
            </a:extLst>
          </p:cNvPr>
          <p:cNvSpPr>
            <a:spLocks noGrp="1"/>
          </p:cNvSpPr>
          <p:nvPr>
            <p:ph type="dt" sz="half" idx="10"/>
          </p:nvPr>
        </p:nvSpPr>
        <p:spPr/>
        <p:txBody>
          <a:bodyPr/>
          <a:lstStyle/>
          <a:p>
            <a:fld id="{8A02ACFA-0021-4925-A16A-A27E76B29C4A}" type="datetimeFigureOut">
              <a:rPr lang="en-IN" smtClean="0"/>
              <a:t>13-08-2021</a:t>
            </a:fld>
            <a:endParaRPr lang="en-IN"/>
          </a:p>
        </p:txBody>
      </p:sp>
      <p:sp>
        <p:nvSpPr>
          <p:cNvPr id="6" name="Footer Placeholder 5">
            <a:extLst>
              <a:ext uri="{FF2B5EF4-FFF2-40B4-BE49-F238E27FC236}">
                <a16:creationId xmlns:a16="http://schemas.microsoft.com/office/drawing/2014/main" id="{FEE8CBB5-D0CA-4BD5-AD20-2C6A96B876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E8AE6C-1995-46D0-87DD-CFDF3E3C9CB7}"/>
              </a:ext>
            </a:extLst>
          </p:cNvPr>
          <p:cNvSpPr>
            <a:spLocks noGrp="1"/>
          </p:cNvSpPr>
          <p:nvPr>
            <p:ph type="sldNum" sz="quarter" idx="12"/>
          </p:nvPr>
        </p:nvSpPr>
        <p:spPr/>
        <p:txBody>
          <a:bodyPr/>
          <a:lstStyle/>
          <a:p>
            <a:fld id="{9A5DA5C1-6830-4986-B882-0B8769B136EE}" type="slidenum">
              <a:rPr lang="en-IN" smtClean="0"/>
              <a:t>‹#›</a:t>
            </a:fld>
            <a:endParaRPr lang="en-IN"/>
          </a:p>
        </p:txBody>
      </p:sp>
    </p:spTree>
    <p:extLst>
      <p:ext uri="{BB962C8B-B14F-4D97-AF65-F5344CB8AC3E}">
        <p14:creationId xmlns:p14="http://schemas.microsoft.com/office/powerpoint/2010/main" val="3978424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44256B-C5BB-42BE-844D-0860B70A06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3F2AB23-7599-46DB-A5A1-D4B4144E8E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B44E1D-69B6-4698-B819-E5C37DF270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2ACFA-0021-4925-A16A-A27E76B29C4A}" type="datetimeFigureOut">
              <a:rPr lang="en-IN" smtClean="0"/>
              <a:t>13-08-2021</a:t>
            </a:fld>
            <a:endParaRPr lang="en-IN"/>
          </a:p>
        </p:txBody>
      </p:sp>
      <p:sp>
        <p:nvSpPr>
          <p:cNvPr id="5" name="Footer Placeholder 4">
            <a:extLst>
              <a:ext uri="{FF2B5EF4-FFF2-40B4-BE49-F238E27FC236}">
                <a16:creationId xmlns:a16="http://schemas.microsoft.com/office/drawing/2014/main" id="{113667F5-7A84-4A4D-939E-BBE8058F2D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9E90005-0952-4DEB-81E7-F93E951D9F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DA5C1-6830-4986-B882-0B8769B136EE}" type="slidenum">
              <a:rPr lang="en-IN" smtClean="0"/>
              <a:t>‹#›</a:t>
            </a:fld>
            <a:endParaRPr lang="en-IN"/>
          </a:p>
        </p:txBody>
      </p:sp>
    </p:spTree>
    <p:extLst>
      <p:ext uri="{BB962C8B-B14F-4D97-AF65-F5344CB8AC3E}">
        <p14:creationId xmlns:p14="http://schemas.microsoft.com/office/powerpoint/2010/main" val="37254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opencv-python-tutroals.readthedocs.io/en/latest/py_tutorials/py_objdetect/py_face_detection/py_face_detection.html?highlight=haar"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7">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5" name="Freeform: Shape 11">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7" name="Freeform: Shape 13">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9" name="Freeform: Shape 15">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1" name="Freeform: Shape 17">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Freeform: Shape 19">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Rectangle 21">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A14124-50C7-4BC9-B7DA-FD7306BAC7D2}"/>
              </a:ext>
            </a:extLst>
          </p:cNvPr>
          <p:cNvSpPr>
            <a:spLocks noGrp="1"/>
          </p:cNvSpPr>
          <p:nvPr>
            <p:ph type="ctrTitle"/>
          </p:nvPr>
        </p:nvSpPr>
        <p:spPr>
          <a:xfrm>
            <a:off x="2381534" y="1344304"/>
            <a:ext cx="7451678" cy="2843702"/>
          </a:xfrm>
        </p:spPr>
        <p:txBody>
          <a:bodyPr>
            <a:normAutofit/>
          </a:bodyPr>
          <a:lstStyle/>
          <a:p>
            <a:r>
              <a:rPr lang="en-IN" sz="5400" dirty="0">
                <a:solidFill>
                  <a:schemeClr val="bg1"/>
                </a:solidFill>
              </a:rPr>
              <a:t>Celebrity image classifier</a:t>
            </a:r>
          </a:p>
        </p:txBody>
      </p:sp>
      <p:sp>
        <p:nvSpPr>
          <p:cNvPr id="3" name="Subtitle 2">
            <a:extLst>
              <a:ext uri="{FF2B5EF4-FFF2-40B4-BE49-F238E27FC236}">
                <a16:creationId xmlns:a16="http://schemas.microsoft.com/office/drawing/2014/main" id="{0B596684-7A82-4CE0-A29D-0F96701E2728}"/>
              </a:ext>
            </a:extLst>
          </p:cNvPr>
          <p:cNvSpPr>
            <a:spLocks noGrp="1"/>
          </p:cNvSpPr>
          <p:nvPr>
            <p:ph type="subTitle" idx="1"/>
          </p:nvPr>
        </p:nvSpPr>
        <p:spPr>
          <a:xfrm>
            <a:off x="2886765" y="4414123"/>
            <a:ext cx="6418471" cy="1432109"/>
          </a:xfrm>
        </p:spPr>
        <p:txBody>
          <a:bodyPr>
            <a:normAutofit/>
          </a:bodyPr>
          <a:lstStyle/>
          <a:p>
            <a:r>
              <a:rPr lang="en-IN" sz="2000" dirty="0">
                <a:solidFill>
                  <a:schemeClr val="bg1"/>
                </a:solidFill>
              </a:rPr>
              <a:t>.</a:t>
            </a:r>
          </a:p>
        </p:txBody>
      </p:sp>
      <p:sp>
        <p:nvSpPr>
          <p:cNvPr id="28" name="Oval 2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5308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05BA21-4DB1-4C46-B3A1-9619A5EA977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cleaning process</a:t>
            </a:r>
          </a:p>
        </p:txBody>
      </p:sp>
      <p:pic>
        <p:nvPicPr>
          <p:cNvPr id="9" name="Content Placeholder 8" descr="Graphical user interface, application&#10;&#10;Description automatically generated">
            <a:extLst>
              <a:ext uri="{FF2B5EF4-FFF2-40B4-BE49-F238E27FC236}">
                <a16:creationId xmlns:a16="http://schemas.microsoft.com/office/drawing/2014/main" id="{A3B6474D-CCEC-4A9D-9D52-D0324E542EA3}"/>
              </a:ext>
            </a:extLst>
          </p:cNvPr>
          <p:cNvPicPr>
            <a:picLocks noGrp="1" noChangeAspect="1"/>
          </p:cNvPicPr>
          <p:nvPr>
            <p:ph idx="1"/>
          </p:nvPr>
        </p:nvPicPr>
        <p:blipFill>
          <a:blip r:embed="rId2"/>
          <a:stretch>
            <a:fillRect/>
          </a:stretch>
        </p:blipFill>
        <p:spPr>
          <a:xfrm>
            <a:off x="4777316" y="1512288"/>
            <a:ext cx="6780700" cy="3831094"/>
          </a:xfrm>
          <a:prstGeom prst="rect">
            <a:avLst/>
          </a:prstGeom>
        </p:spPr>
      </p:pic>
    </p:spTree>
    <p:extLst>
      <p:ext uri="{BB962C8B-B14F-4D97-AF65-F5344CB8AC3E}">
        <p14:creationId xmlns:p14="http://schemas.microsoft.com/office/powerpoint/2010/main" val="2023368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0DC4B7-8366-4EBE-AC52-6B309EB6B93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Import libraries</a:t>
            </a:r>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749CAEA9-CDC2-481D-81DB-88A4C3DD7F7C}"/>
              </a:ext>
            </a:extLst>
          </p:cNvPr>
          <p:cNvPicPr>
            <a:picLocks noGrp="1" noChangeAspect="1"/>
          </p:cNvPicPr>
          <p:nvPr>
            <p:ph idx="1"/>
          </p:nvPr>
        </p:nvPicPr>
        <p:blipFill>
          <a:blip r:embed="rId2"/>
          <a:stretch>
            <a:fillRect/>
          </a:stretch>
        </p:blipFill>
        <p:spPr>
          <a:xfrm>
            <a:off x="643467" y="2236566"/>
            <a:ext cx="10905066" cy="3271520"/>
          </a:xfrm>
          <a:prstGeom prst="rect">
            <a:avLst/>
          </a:prstGeom>
        </p:spPr>
      </p:pic>
    </p:spTree>
    <p:extLst>
      <p:ext uri="{BB962C8B-B14F-4D97-AF65-F5344CB8AC3E}">
        <p14:creationId xmlns:p14="http://schemas.microsoft.com/office/powerpoint/2010/main" val="3180779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964730D-3AA3-47D6-92E6-C5CC4F40F8D0}"/>
              </a:ext>
            </a:extLst>
          </p:cNvPr>
          <p:cNvSpPr>
            <a:spLocks noGrp="1"/>
          </p:cNvSpPr>
          <p:nvPr>
            <p:ph type="title"/>
          </p:nvPr>
        </p:nvSpPr>
        <p:spPr>
          <a:xfrm>
            <a:off x="958506" y="800392"/>
            <a:ext cx="10264697" cy="1212102"/>
          </a:xfrm>
        </p:spPr>
        <p:txBody>
          <a:bodyPr>
            <a:normAutofit/>
          </a:bodyPr>
          <a:lstStyle/>
          <a:p>
            <a:r>
              <a:rPr lang="en-IN" sz="4000">
                <a:solidFill>
                  <a:srgbClr val="FFFFFF"/>
                </a:solidFill>
              </a:rPr>
              <a:t>Data Preprocessing </a:t>
            </a:r>
          </a:p>
        </p:txBody>
      </p:sp>
      <p:sp>
        <p:nvSpPr>
          <p:cNvPr id="3" name="Content Placeholder 2">
            <a:extLst>
              <a:ext uri="{FF2B5EF4-FFF2-40B4-BE49-F238E27FC236}">
                <a16:creationId xmlns:a16="http://schemas.microsoft.com/office/drawing/2014/main" id="{94C4580B-C821-4639-8C29-1BD1041A50AE}"/>
              </a:ext>
            </a:extLst>
          </p:cNvPr>
          <p:cNvSpPr>
            <a:spLocks noGrp="1"/>
          </p:cNvSpPr>
          <p:nvPr>
            <p:ph idx="1"/>
          </p:nvPr>
        </p:nvSpPr>
        <p:spPr>
          <a:xfrm>
            <a:off x="1367624" y="2490436"/>
            <a:ext cx="9708995" cy="3567173"/>
          </a:xfrm>
        </p:spPr>
        <p:txBody>
          <a:bodyPr anchor="ctr">
            <a:normAutofit/>
          </a:bodyPr>
          <a:lstStyle/>
          <a:p>
            <a:r>
              <a:rPr lang="en-US" sz="2400" b="1" i="0" dirty="0">
                <a:effectLst/>
                <a:latin typeface="Helvetica Neue"/>
              </a:rPr>
              <a:t>When we look at any image, most of the time we identify a person using a face. An image might contain multiple faces, also the face can be obstructed and not clear. The first step in our pre-processing pipeline is to detect faces from an image. Once face is detected, we will detect eyes, if two eyes are detected then only we keep that image otherwise discard it.</a:t>
            </a:r>
          </a:p>
        </p:txBody>
      </p:sp>
    </p:spTree>
    <p:extLst>
      <p:ext uri="{BB962C8B-B14F-4D97-AF65-F5344CB8AC3E}">
        <p14:creationId xmlns:p14="http://schemas.microsoft.com/office/powerpoint/2010/main" val="499562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FD058B-CCFA-4FBE-B473-5BB298AA40E3}"/>
              </a:ext>
            </a:extLst>
          </p:cNvPr>
          <p:cNvSpPr>
            <a:spLocks noGrp="1"/>
          </p:cNvSpPr>
          <p:nvPr>
            <p:ph type="title"/>
          </p:nvPr>
        </p:nvSpPr>
        <p:spPr>
          <a:xfrm>
            <a:off x="804672" y="640080"/>
            <a:ext cx="3282696" cy="5257800"/>
          </a:xfrm>
        </p:spPr>
        <p:txBody>
          <a:bodyPr>
            <a:normAutofit/>
          </a:bodyPr>
          <a:lstStyle/>
          <a:p>
            <a:r>
              <a:rPr lang="en-IN">
                <a:solidFill>
                  <a:schemeClr val="bg1"/>
                </a:solidFill>
              </a:rPr>
              <a:t>How can we detect face and eyes</a:t>
            </a:r>
          </a:p>
        </p:txBody>
      </p:sp>
      <p:sp>
        <p:nvSpPr>
          <p:cNvPr id="3" name="Content Placeholder 2">
            <a:extLst>
              <a:ext uri="{FF2B5EF4-FFF2-40B4-BE49-F238E27FC236}">
                <a16:creationId xmlns:a16="http://schemas.microsoft.com/office/drawing/2014/main" id="{EE2E7258-9188-466F-ACBF-5D5EFBDCAF42}"/>
              </a:ext>
            </a:extLst>
          </p:cNvPr>
          <p:cNvSpPr>
            <a:spLocks noGrp="1"/>
          </p:cNvSpPr>
          <p:nvPr>
            <p:ph idx="1"/>
          </p:nvPr>
        </p:nvSpPr>
        <p:spPr>
          <a:xfrm>
            <a:off x="5358384" y="640081"/>
            <a:ext cx="6024654" cy="5257800"/>
          </a:xfrm>
        </p:spPr>
        <p:txBody>
          <a:bodyPr anchor="ctr">
            <a:normAutofit/>
          </a:bodyPr>
          <a:lstStyle/>
          <a:p>
            <a:r>
              <a:rPr lang="en-IN" sz="2400"/>
              <a:t>We will use haar cascade from opencv for this.</a:t>
            </a:r>
          </a:p>
          <a:p>
            <a:pPr marL="0" indent="0">
              <a:buNone/>
            </a:pPr>
            <a:endParaRPr lang="en-IN" sz="2400"/>
          </a:p>
          <a:p>
            <a:r>
              <a:rPr lang="en-IN" sz="2400"/>
              <a:t>Article for haar cascade</a:t>
            </a:r>
          </a:p>
          <a:p>
            <a:pPr marL="0" indent="0">
              <a:buNone/>
            </a:pPr>
            <a:r>
              <a:rPr lang="en-IN" sz="2400" b="0" i="0" u="sng">
                <a:effectLst/>
                <a:latin typeface="Helvetica Neue"/>
                <a:hlinkClick r:id="rId2"/>
              </a:rPr>
              <a:t>https://opencv-python-tutroals.readthedocs.io/en/latest/py_tutorials/py_objdetect/py_face_detection/py_face_detection.html?highlight=haar</a:t>
            </a:r>
            <a:endParaRPr lang="en-IN" sz="2400"/>
          </a:p>
        </p:txBody>
      </p:sp>
    </p:spTree>
    <p:extLst>
      <p:ext uri="{BB962C8B-B14F-4D97-AF65-F5344CB8AC3E}">
        <p14:creationId xmlns:p14="http://schemas.microsoft.com/office/powerpoint/2010/main" val="3113569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436A8D-20F6-4BE7-A77C-0F7AAA613F3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Reading an image from openCV</a:t>
            </a:r>
          </a:p>
        </p:txBody>
      </p:sp>
      <p:pic>
        <p:nvPicPr>
          <p:cNvPr id="5" name="Content Placeholder 4">
            <a:extLst>
              <a:ext uri="{FF2B5EF4-FFF2-40B4-BE49-F238E27FC236}">
                <a16:creationId xmlns:a16="http://schemas.microsoft.com/office/drawing/2014/main" id="{4E223104-D930-4E36-A644-64235DF262C2}"/>
              </a:ext>
            </a:extLst>
          </p:cNvPr>
          <p:cNvPicPr>
            <a:picLocks noGrp="1" noChangeAspect="1"/>
          </p:cNvPicPr>
          <p:nvPr>
            <p:ph idx="1"/>
          </p:nvPr>
        </p:nvPicPr>
        <p:blipFill>
          <a:blip r:embed="rId2"/>
          <a:stretch>
            <a:fillRect/>
          </a:stretch>
        </p:blipFill>
        <p:spPr>
          <a:xfrm>
            <a:off x="4777316" y="825742"/>
            <a:ext cx="6780700" cy="5204186"/>
          </a:xfrm>
          <a:prstGeom prst="rect">
            <a:avLst/>
          </a:prstGeom>
        </p:spPr>
      </p:pic>
    </p:spTree>
    <p:extLst>
      <p:ext uri="{BB962C8B-B14F-4D97-AF65-F5344CB8AC3E}">
        <p14:creationId xmlns:p14="http://schemas.microsoft.com/office/powerpoint/2010/main" val="4068902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EFBF0C-CCCE-4C5D-A518-695FE599F034}"/>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kern="1200">
                <a:solidFill>
                  <a:schemeClr val="bg1"/>
                </a:solidFill>
                <a:latin typeface="+mj-lt"/>
                <a:ea typeface="+mj-ea"/>
                <a:cs typeface="+mj-cs"/>
              </a:rPr>
              <a:t>Grayscaling of an image using openCV</a:t>
            </a:r>
          </a:p>
        </p:txBody>
      </p:sp>
      <p:pic>
        <p:nvPicPr>
          <p:cNvPr id="5" name="Content Placeholder 4" descr="Text, letter&#10;&#10;Description automatically generated">
            <a:extLst>
              <a:ext uri="{FF2B5EF4-FFF2-40B4-BE49-F238E27FC236}">
                <a16:creationId xmlns:a16="http://schemas.microsoft.com/office/drawing/2014/main" id="{4FAA17CD-E572-49B1-94A3-DD7CDBBED39C}"/>
              </a:ext>
            </a:extLst>
          </p:cNvPr>
          <p:cNvPicPr>
            <a:picLocks noGrp="1" noChangeAspect="1"/>
          </p:cNvPicPr>
          <p:nvPr>
            <p:ph idx="1"/>
          </p:nvPr>
        </p:nvPicPr>
        <p:blipFill>
          <a:blip r:embed="rId2"/>
          <a:stretch>
            <a:fillRect/>
          </a:stretch>
        </p:blipFill>
        <p:spPr>
          <a:xfrm>
            <a:off x="5195454" y="1283693"/>
            <a:ext cx="6356465" cy="4290613"/>
          </a:xfrm>
          <a:prstGeom prst="rect">
            <a:avLst/>
          </a:prstGeom>
        </p:spPr>
      </p:pic>
    </p:spTree>
    <p:extLst>
      <p:ext uri="{BB962C8B-B14F-4D97-AF65-F5344CB8AC3E}">
        <p14:creationId xmlns:p14="http://schemas.microsoft.com/office/powerpoint/2010/main" val="2430039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4483F-BF99-418E-91C9-CA8E7AC5B70B}"/>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kern="1200">
                <a:solidFill>
                  <a:schemeClr val="bg1"/>
                </a:solidFill>
                <a:latin typeface="+mj-lt"/>
                <a:ea typeface="+mj-ea"/>
                <a:cs typeface="+mj-cs"/>
              </a:rPr>
              <a:t>Reading a gray image</a:t>
            </a:r>
          </a:p>
        </p:txBody>
      </p:sp>
      <p:pic>
        <p:nvPicPr>
          <p:cNvPr id="5" name="Content Placeholder 4" descr="Graphical user interface, application&#10;&#10;Description automatically generated">
            <a:extLst>
              <a:ext uri="{FF2B5EF4-FFF2-40B4-BE49-F238E27FC236}">
                <a16:creationId xmlns:a16="http://schemas.microsoft.com/office/drawing/2014/main" id="{89170CDC-3296-4DA5-9E6F-D1DECD69B57D}"/>
              </a:ext>
            </a:extLst>
          </p:cNvPr>
          <p:cNvPicPr>
            <a:picLocks noGrp="1" noChangeAspect="1"/>
          </p:cNvPicPr>
          <p:nvPr>
            <p:ph idx="1"/>
          </p:nvPr>
        </p:nvPicPr>
        <p:blipFill>
          <a:blip r:embed="rId2"/>
          <a:stretch>
            <a:fillRect/>
          </a:stretch>
        </p:blipFill>
        <p:spPr>
          <a:xfrm>
            <a:off x="5703296" y="640080"/>
            <a:ext cx="5340780" cy="5577839"/>
          </a:xfrm>
          <a:prstGeom prst="rect">
            <a:avLst/>
          </a:prstGeom>
        </p:spPr>
      </p:pic>
    </p:spTree>
    <p:extLst>
      <p:ext uri="{BB962C8B-B14F-4D97-AF65-F5344CB8AC3E}">
        <p14:creationId xmlns:p14="http://schemas.microsoft.com/office/powerpoint/2010/main" val="862012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3E8B68-846E-4D2A-9B69-2DB9195BDD47}"/>
              </a:ext>
            </a:extLst>
          </p:cNvPr>
          <p:cNvSpPr>
            <a:spLocks noGrp="1"/>
          </p:cNvSpPr>
          <p:nvPr>
            <p:ph type="title"/>
          </p:nvPr>
        </p:nvSpPr>
        <p:spPr>
          <a:xfrm>
            <a:off x="804672" y="640080"/>
            <a:ext cx="3282696" cy="5257800"/>
          </a:xfrm>
        </p:spPr>
        <p:txBody>
          <a:bodyPr>
            <a:normAutofit/>
          </a:bodyPr>
          <a:lstStyle/>
          <a:p>
            <a:r>
              <a:rPr lang="en-IN">
                <a:solidFill>
                  <a:schemeClr val="bg1"/>
                </a:solidFill>
              </a:rPr>
              <a:t>Face detection using HAAR cascade classifiers</a:t>
            </a:r>
          </a:p>
        </p:txBody>
      </p:sp>
      <p:sp>
        <p:nvSpPr>
          <p:cNvPr id="3" name="Content Placeholder 2">
            <a:extLst>
              <a:ext uri="{FF2B5EF4-FFF2-40B4-BE49-F238E27FC236}">
                <a16:creationId xmlns:a16="http://schemas.microsoft.com/office/drawing/2014/main" id="{8549D7D3-F6A8-4464-8031-7015EC82F9EF}"/>
              </a:ext>
            </a:extLst>
          </p:cNvPr>
          <p:cNvSpPr>
            <a:spLocks noGrp="1"/>
          </p:cNvSpPr>
          <p:nvPr>
            <p:ph idx="1"/>
          </p:nvPr>
        </p:nvSpPr>
        <p:spPr>
          <a:xfrm>
            <a:off x="5358384" y="640081"/>
            <a:ext cx="6024654" cy="5257800"/>
          </a:xfrm>
        </p:spPr>
        <p:txBody>
          <a:bodyPr anchor="ctr">
            <a:normAutofit/>
          </a:bodyPr>
          <a:lstStyle/>
          <a:p>
            <a:r>
              <a:rPr lang="en-US" sz="2400" b="1" i="1">
                <a:effectLst/>
                <a:latin typeface="charter"/>
              </a:rPr>
              <a:t>It is an Object Detection Algorithm used to identify faces in an image or a real time video</a:t>
            </a:r>
            <a:r>
              <a:rPr lang="en-US" sz="2400" b="0" i="0">
                <a:effectLst/>
                <a:latin typeface="charter"/>
              </a:rPr>
              <a:t>. The algorithm uses edge or line detection features proposed by Viola and Jones in their research paper “Rapid Object Detection using a Boosted Cascade of Simple Features” published in 2001. The algorithm is given a lot of positive images consisting of faces, and a lot of negative images not consisting of any face to train on them.</a:t>
            </a:r>
            <a:endParaRPr lang="en-IN" sz="2400"/>
          </a:p>
        </p:txBody>
      </p:sp>
    </p:spTree>
    <p:extLst>
      <p:ext uri="{BB962C8B-B14F-4D97-AF65-F5344CB8AC3E}">
        <p14:creationId xmlns:p14="http://schemas.microsoft.com/office/powerpoint/2010/main" val="4036673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BBB036-C43D-4A13-A655-FB39F97356DD}"/>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5400" kern="1200">
                <a:solidFill>
                  <a:srgbClr val="FFFFFF"/>
                </a:solidFill>
                <a:latin typeface="+mj-lt"/>
                <a:ea typeface="+mj-ea"/>
                <a:cs typeface="+mj-cs"/>
              </a:rPr>
              <a:t>HAAR Cascade features</a:t>
            </a:r>
          </a:p>
        </p:txBody>
      </p:sp>
      <p:pic>
        <p:nvPicPr>
          <p:cNvPr id="9" name="Content Placeholder 8" descr="Diagram&#10;&#10;Description automatically generated with medium confidence">
            <a:extLst>
              <a:ext uri="{FF2B5EF4-FFF2-40B4-BE49-F238E27FC236}">
                <a16:creationId xmlns:a16="http://schemas.microsoft.com/office/drawing/2014/main" id="{13EF80CE-125C-400A-849C-460A2B491B71}"/>
              </a:ext>
            </a:extLst>
          </p:cNvPr>
          <p:cNvPicPr>
            <a:picLocks noGrp="1" noChangeAspect="1"/>
          </p:cNvPicPr>
          <p:nvPr>
            <p:ph idx="1"/>
          </p:nvPr>
        </p:nvPicPr>
        <p:blipFill>
          <a:blip r:embed="rId2"/>
          <a:stretch>
            <a:fillRect/>
          </a:stretch>
        </p:blipFill>
        <p:spPr>
          <a:xfrm>
            <a:off x="5700467" y="643467"/>
            <a:ext cx="5515354" cy="5571066"/>
          </a:xfrm>
          <a:prstGeom prst="rect">
            <a:avLst/>
          </a:prstGeom>
        </p:spPr>
      </p:pic>
    </p:spTree>
    <p:extLst>
      <p:ext uri="{BB962C8B-B14F-4D97-AF65-F5344CB8AC3E}">
        <p14:creationId xmlns:p14="http://schemas.microsoft.com/office/powerpoint/2010/main" val="3158973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58094-129F-4B2D-BEC9-BEC12E4722A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OpenCV’s pretrained classifiers</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F747D969-188C-41D1-ACDD-4C0B5FA8942D}"/>
              </a:ext>
            </a:extLst>
          </p:cNvPr>
          <p:cNvPicPr>
            <a:picLocks noGrp="1" noChangeAspect="1"/>
          </p:cNvPicPr>
          <p:nvPr>
            <p:ph idx="1"/>
          </p:nvPr>
        </p:nvPicPr>
        <p:blipFill>
          <a:blip r:embed="rId2"/>
          <a:stretch>
            <a:fillRect/>
          </a:stretch>
        </p:blipFill>
        <p:spPr>
          <a:xfrm>
            <a:off x="4777316" y="1732660"/>
            <a:ext cx="6780700" cy="3390350"/>
          </a:xfrm>
          <a:prstGeom prst="rect">
            <a:avLst/>
          </a:prstGeom>
        </p:spPr>
      </p:pic>
    </p:spTree>
    <p:extLst>
      <p:ext uri="{BB962C8B-B14F-4D97-AF65-F5344CB8AC3E}">
        <p14:creationId xmlns:p14="http://schemas.microsoft.com/office/powerpoint/2010/main" val="3660903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9DA2E-6E9C-4088-A9B9-23752457DD7B}"/>
              </a:ext>
            </a:extLst>
          </p:cNvPr>
          <p:cNvSpPr>
            <a:spLocks noGrp="1"/>
          </p:cNvSpPr>
          <p:nvPr>
            <p:ph type="title"/>
          </p:nvPr>
        </p:nvSpPr>
        <p:spPr>
          <a:xfrm>
            <a:off x="838200" y="585216"/>
            <a:ext cx="10515600" cy="1325563"/>
          </a:xfrm>
        </p:spPr>
        <p:txBody>
          <a:bodyPr>
            <a:normAutofit/>
          </a:bodyPr>
          <a:lstStyle/>
          <a:p>
            <a:r>
              <a:rPr lang="en-IN">
                <a:solidFill>
                  <a:schemeClr val="bg1"/>
                </a:solidFill>
              </a:rPr>
              <a:t>Agenda</a:t>
            </a:r>
          </a:p>
        </p:txBody>
      </p:sp>
      <p:pic>
        <p:nvPicPr>
          <p:cNvPr id="5" name="Picture 4" descr="Graphical user interface, application&#10;&#10;Description automatically generated">
            <a:extLst>
              <a:ext uri="{FF2B5EF4-FFF2-40B4-BE49-F238E27FC236}">
                <a16:creationId xmlns:a16="http://schemas.microsoft.com/office/drawing/2014/main" id="{FF72CD8E-DC1C-4ADF-8357-84A06AB24973}"/>
              </a:ext>
            </a:extLst>
          </p:cNvPr>
          <p:cNvPicPr>
            <a:picLocks noChangeAspect="1"/>
          </p:cNvPicPr>
          <p:nvPr/>
        </p:nvPicPr>
        <p:blipFill rotWithShape="1">
          <a:blip r:embed="rId2"/>
          <a:srcRect l="2032" r="1" b="1"/>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AECCFD10-B089-4D62-BF17-98482B3BFD1B}"/>
              </a:ext>
            </a:extLst>
          </p:cNvPr>
          <p:cNvSpPr>
            <a:spLocks noGrp="1"/>
          </p:cNvSpPr>
          <p:nvPr>
            <p:ph idx="1"/>
          </p:nvPr>
        </p:nvSpPr>
        <p:spPr>
          <a:xfrm>
            <a:off x="7546848" y="2516777"/>
            <a:ext cx="3803904" cy="3660185"/>
          </a:xfrm>
        </p:spPr>
        <p:txBody>
          <a:bodyPr anchor="ctr">
            <a:normAutofit/>
          </a:bodyPr>
          <a:lstStyle/>
          <a:p>
            <a:r>
              <a:rPr lang="en-IN" sz="2200" dirty="0"/>
              <a:t>Our main goal is to build a website in which you can drag and drop an image of sports person and it will tell you which sports person that is.</a:t>
            </a:r>
          </a:p>
          <a:p>
            <a:r>
              <a:rPr lang="en-IN" sz="2200" dirty="0"/>
              <a:t>We are restricting our image classification to only five classes</a:t>
            </a:r>
          </a:p>
          <a:p>
            <a:endParaRPr lang="en-IN" sz="2200" dirty="0"/>
          </a:p>
          <a:p>
            <a:endParaRPr lang="en-IN" sz="2200" dirty="0"/>
          </a:p>
        </p:txBody>
      </p:sp>
    </p:spTree>
    <p:extLst>
      <p:ext uri="{BB962C8B-B14F-4D97-AF65-F5344CB8AC3E}">
        <p14:creationId xmlns:p14="http://schemas.microsoft.com/office/powerpoint/2010/main" val="1809079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7E1FD9-A601-45F6-B81C-9FB4A9DAD5A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OpenCV’s face detection</a:t>
            </a:r>
          </a:p>
        </p:txBody>
      </p:sp>
      <p:pic>
        <p:nvPicPr>
          <p:cNvPr id="5" name="Content Placeholder 4" descr="Graphical user interface, application, Word&#10;&#10;Description automatically generated">
            <a:extLst>
              <a:ext uri="{FF2B5EF4-FFF2-40B4-BE49-F238E27FC236}">
                <a16:creationId xmlns:a16="http://schemas.microsoft.com/office/drawing/2014/main" id="{EC6E4B8A-E77D-4168-802A-250882816401}"/>
              </a:ext>
            </a:extLst>
          </p:cNvPr>
          <p:cNvPicPr>
            <a:picLocks noGrp="1" noChangeAspect="1"/>
          </p:cNvPicPr>
          <p:nvPr>
            <p:ph idx="1"/>
          </p:nvPr>
        </p:nvPicPr>
        <p:blipFill>
          <a:blip r:embed="rId2"/>
          <a:stretch>
            <a:fillRect/>
          </a:stretch>
        </p:blipFill>
        <p:spPr>
          <a:xfrm>
            <a:off x="4777316" y="2749766"/>
            <a:ext cx="6780700" cy="1356139"/>
          </a:xfrm>
          <a:prstGeom prst="rect">
            <a:avLst/>
          </a:prstGeom>
        </p:spPr>
      </p:pic>
    </p:spTree>
    <p:extLst>
      <p:ext uri="{BB962C8B-B14F-4D97-AF65-F5344CB8AC3E}">
        <p14:creationId xmlns:p14="http://schemas.microsoft.com/office/powerpoint/2010/main" val="3546916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39A24-8373-43ED-8F95-A1DD0D04D75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Face detection Code</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0F353B67-9256-4F9D-BB52-BA864BBACFFA}"/>
              </a:ext>
            </a:extLst>
          </p:cNvPr>
          <p:cNvPicPr>
            <a:picLocks noGrp="1" noChangeAspect="1"/>
          </p:cNvPicPr>
          <p:nvPr>
            <p:ph idx="1"/>
          </p:nvPr>
        </p:nvPicPr>
        <p:blipFill>
          <a:blip r:embed="rId2"/>
          <a:stretch>
            <a:fillRect/>
          </a:stretch>
        </p:blipFill>
        <p:spPr>
          <a:xfrm>
            <a:off x="4777316" y="1258012"/>
            <a:ext cx="6780700" cy="4339647"/>
          </a:xfrm>
          <a:prstGeom prst="rect">
            <a:avLst/>
          </a:prstGeom>
        </p:spPr>
      </p:pic>
    </p:spTree>
    <p:extLst>
      <p:ext uri="{BB962C8B-B14F-4D97-AF65-F5344CB8AC3E}">
        <p14:creationId xmlns:p14="http://schemas.microsoft.com/office/powerpoint/2010/main" val="1213669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C7D542-5FC0-4385-A656-AC10B9CD80C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100" kern="1200">
                <a:solidFill>
                  <a:srgbClr val="FFFFFF"/>
                </a:solidFill>
                <a:latin typeface="+mj-lt"/>
                <a:ea typeface="+mj-ea"/>
                <a:cs typeface="+mj-cs"/>
              </a:rPr>
              <a:t>Cv2.rectangle()</a:t>
            </a:r>
          </a:p>
        </p:txBody>
      </p:sp>
      <p:pic>
        <p:nvPicPr>
          <p:cNvPr id="6" name="Content Placeholder 5" descr="Text, letter&#10;&#10;Description automatically generated">
            <a:extLst>
              <a:ext uri="{FF2B5EF4-FFF2-40B4-BE49-F238E27FC236}">
                <a16:creationId xmlns:a16="http://schemas.microsoft.com/office/drawing/2014/main" id="{0A5CF382-93BF-4724-98B8-991953474485}"/>
              </a:ext>
            </a:extLst>
          </p:cNvPr>
          <p:cNvPicPr>
            <a:picLocks noGrp="1" noChangeAspect="1"/>
          </p:cNvPicPr>
          <p:nvPr>
            <p:ph idx="1"/>
          </p:nvPr>
        </p:nvPicPr>
        <p:blipFill>
          <a:blip r:embed="rId2"/>
          <a:stretch>
            <a:fillRect/>
          </a:stretch>
        </p:blipFill>
        <p:spPr>
          <a:xfrm>
            <a:off x="4777316" y="1029163"/>
            <a:ext cx="6780700" cy="4797344"/>
          </a:xfrm>
          <a:prstGeom prst="rect">
            <a:avLst/>
          </a:prstGeom>
        </p:spPr>
      </p:pic>
    </p:spTree>
    <p:extLst>
      <p:ext uri="{BB962C8B-B14F-4D97-AF65-F5344CB8AC3E}">
        <p14:creationId xmlns:p14="http://schemas.microsoft.com/office/powerpoint/2010/main" val="3651096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81E9AD-74E3-4887-8D21-60AF93516FF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Face detection code</a:t>
            </a:r>
          </a:p>
        </p:txBody>
      </p:sp>
      <p:pic>
        <p:nvPicPr>
          <p:cNvPr id="5" name="Content Placeholder 4" descr="Graphical user interface, application&#10;&#10;Description automatically generated">
            <a:extLst>
              <a:ext uri="{FF2B5EF4-FFF2-40B4-BE49-F238E27FC236}">
                <a16:creationId xmlns:a16="http://schemas.microsoft.com/office/drawing/2014/main" id="{E8AD171E-2828-413F-9B4A-CBA641202A50}"/>
              </a:ext>
            </a:extLst>
          </p:cNvPr>
          <p:cNvPicPr>
            <a:picLocks noGrp="1" noChangeAspect="1"/>
          </p:cNvPicPr>
          <p:nvPr>
            <p:ph idx="1"/>
          </p:nvPr>
        </p:nvPicPr>
        <p:blipFill>
          <a:blip r:embed="rId2"/>
          <a:stretch>
            <a:fillRect/>
          </a:stretch>
        </p:blipFill>
        <p:spPr>
          <a:xfrm>
            <a:off x="4777316" y="834218"/>
            <a:ext cx="6780700" cy="5187235"/>
          </a:xfrm>
          <a:prstGeom prst="rect">
            <a:avLst/>
          </a:prstGeom>
        </p:spPr>
      </p:pic>
    </p:spTree>
    <p:extLst>
      <p:ext uri="{BB962C8B-B14F-4D97-AF65-F5344CB8AC3E}">
        <p14:creationId xmlns:p14="http://schemas.microsoft.com/office/powerpoint/2010/main" val="3981504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46D1E-998F-4AA3-89FE-B6E70C74ED30}"/>
              </a:ext>
            </a:extLst>
          </p:cNvPr>
          <p:cNvSpPr>
            <a:spLocks noGrp="1"/>
          </p:cNvSpPr>
          <p:nvPr>
            <p:ph type="title"/>
          </p:nvPr>
        </p:nvSpPr>
        <p:spPr/>
        <p:txBody>
          <a:bodyPr/>
          <a:lstStyle/>
          <a:p>
            <a:r>
              <a:rPr lang="en-IN" dirty="0"/>
              <a:t>Crop the facial region of the image </a:t>
            </a:r>
          </a:p>
        </p:txBody>
      </p:sp>
      <p:pic>
        <p:nvPicPr>
          <p:cNvPr id="5" name="Content Placeholder 4" descr="Graphical user interface, application&#10;&#10;Description automatically generated">
            <a:extLst>
              <a:ext uri="{FF2B5EF4-FFF2-40B4-BE49-F238E27FC236}">
                <a16:creationId xmlns:a16="http://schemas.microsoft.com/office/drawing/2014/main" id="{0B62A3DC-CE74-4144-B9E0-EC00F72CB8CE}"/>
              </a:ext>
            </a:extLst>
          </p:cNvPr>
          <p:cNvPicPr>
            <a:picLocks noGrp="1" noChangeAspect="1"/>
          </p:cNvPicPr>
          <p:nvPr>
            <p:ph idx="1"/>
          </p:nvPr>
        </p:nvPicPr>
        <p:blipFill>
          <a:blip r:embed="rId2"/>
          <a:stretch>
            <a:fillRect/>
          </a:stretch>
        </p:blipFill>
        <p:spPr>
          <a:xfrm>
            <a:off x="3043382" y="1825625"/>
            <a:ext cx="6105236" cy="4351338"/>
          </a:xfrm>
        </p:spPr>
      </p:pic>
    </p:spTree>
    <p:extLst>
      <p:ext uri="{BB962C8B-B14F-4D97-AF65-F5344CB8AC3E}">
        <p14:creationId xmlns:p14="http://schemas.microsoft.com/office/powerpoint/2010/main" val="1260363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38086-DED8-4C08-A34C-00B9175ADD3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plt.imshow()</a:t>
            </a:r>
          </a:p>
        </p:txBody>
      </p:sp>
      <p:pic>
        <p:nvPicPr>
          <p:cNvPr id="5" name="Content Placeholder 4" descr="Text, letter&#10;&#10;Description automatically generated">
            <a:extLst>
              <a:ext uri="{FF2B5EF4-FFF2-40B4-BE49-F238E27FC236}">
                <a16:creationId xmlns:a16="http://schemas.microsoft.com/office/drawing/2014/main" id="{BC33A4EA-73FA-4171-854A-C00AAD5AA630}"/>
              </a:ext>
            </a:extLst>
          </p:cNvPr>
          <p:cNvPicPr>
            <a:picLocks noGrp="1" noChangeAspect="1"/>
          </p:cNvPicPr>
          <p:nvPr>
            <p:ph idx="1"/>
          </p:nvPr>
        </p:nvPicPr>
        <p:blipFill>
          <a:blip r:embed="rId2"/>
          <a:stretch>
            <a:fillRect/>
          </a:stretch>
        </p:blipFill>
        <p:spPr>
          <a:xfrm>
            <a:off x="4777316" y="1461433"/>
            <a:ext cx="6780700" cy="3932805"/>
          </a:xfrm>
          <a:prstGeom prst="rect">
            <a:avLst/>
          </a:prstGeom>
        </p:spPr>
      </p:pic>
    </p:spTree>
    <p:extLst>
      <p:ext uri="{BB962C8B-B14F-4D97-AF65-F5344CB8AC3E}">
        <p14:creationId xmlns:p14="http://schemas.microsoft.com/office/powerpoint/2010/main" val="2215807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D47F8D-51D3-4C6D-9B74-EBF20EBD867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Cropped image</a:t>
            </a:r>
          </a:p>
        </p:txBody>
      </p:sp>
      <p:pic>
        <p:nvPicPr>
          <p:cNvPr id="5" name="Content Placeholder 4" descr="Graphical user interface, text, application&#10;&#10;Description automatically generated">
            <a:extLst>
              <a:ext uri="{FF2B5EF4-FFF2-40B4-BE49-F238E27FC236}">
                <a16:creationId xmlns:a16="http://schemas.microsoft.com/office/drawing/2014/main" id="{5D0E4616-534E-45A8-AED8-1ED48E83BA3A}"/>
              </a:ext>
            </a:extLst>
          </p:cNvPr>
          <p:cNvPicPr>
            <a:picLocks noGrp="1" noChangeAspect="1"/>
          </p:cNvPicPr>
          <p:nvPr>
            <p:ph idx="1"/>
          </p:nvPr>
        </p:nvPicPr>
        <p:blipFill>
          <a:blip r:embed="rId2"/>
          <a:stretch>
            <a:fillRect/>
          </a:stretch>
        </p:blipFill>
        <p:spPr>
          <a:xfrm>
            <a:off x="643467" y="2700032"/>
            <a:ext cx="10905066" cy="2344588"/>
          </a:xfrm>
          <a:prstGeom prst="rect">
            <a:avLst/>
          </a:prstGeom>
        </p:spPr>
      </p:pic>
    </p:spTree>
    <p:extLst>
      <p:ext uri="{BB962C8B-B14F-4D97-AF65-F5344CB8AC3E}">
        <p14:creationId xmlns:p14="http://schemas.microsoft.com/office/powerpoint/2010/main" val="2938400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F993E0-A08F-422C-B611-DFD291BFBB68}"/>
              </a:ext>
            </a:extLst>
          </p:cNvPr>
          <p:cNvSpPr>
            <a:spLocks noGrp="1"/>
          </p:cNvSpPr>
          <p:nvPr>
            <p:ph type="title"/>
          </p:nvPr>
        </p:nvSpPr>
        <p:spPr>
          <a:xfrm>
            <a:off x="966952" y="1204108"/>
            <a:ext cx="2669406" cy="1781175"/>
          </a:xfrm>
        </p:spPr>
        <p:txBody>
          <a:bodyPr>
            <a:normAutofit/>
          </a:bodyPr>
          <a:lstStyle/>
          <a:p>
            <a:r>
              <a:rPr lang="en-IN" sz="3200">
                <a:solidFill>
                  <a:srgbClr val="FFFFFF"/>
                </a:solidFill>
              </a:rPr>
              <a:t>Wavelet transform</a:t>
            </a:r>
          </a:p>
        </p:txBody>
      </p:sp>
      <p:sp>
        <p:nvSpPr>
          <p:cNvPr id="3" name="Content Placeholder 2">
            <a:extLst>
              <a:ext uri="{FF2B5EF4-FFF2-40B4-BE49-F238E27FC236}">
                <a16:creationId xmlns:a16="http://schemas.microsoft.com/office/drawing/2014/main" id="{1FC69B29-A45D-4600-A541-75C8C8967DA4}"/>
              </a:ext>
            </a:extLst>
          </p:cNvPr>
          <p:cNvSpPr>
            <a:spLocks noGrp="1"/>
          </p:cNvSpPr>
          <p:nvPr>
            <p:ph idx="1"/>
          </p:nvPr>
        </p:nvSpPr>
        <p:spPr>
          <a:xfrm>
            <a:off x="966951" y="3355130"/>
            <a:ext cx="2669407" cy="2427333"/>
          </a:xfrm>
        </p:spPr>
        <p:txBody>
          <a:bodyPr>
            <a:normAutofit/>
          </a:bodyPr>
          <a:lstStyle/>
          <a:p>
            <a:r>
              <a:rPr lang="en-IN" sz="1600"/>
              <a:t>In a wavelet transformed image ,you can see edges clearly and that can give us clues on various facial features such as eyes,nose,lips etc.</a:t>
            </a:r>
          </a:p>
          <a:p>
            <a:endParaRPr lang="en-IN" sz="1600"/>
          </a:p>
        </p:txBody>
      </p:sp>
      <p:pic>
        <p:nvPicPr>
          <p:cNvPr id="5" name="Picture 4" descr="Graphical user interface, text, application&#10;&#10;Description automatically generated">
            <a:extLst>
              <a:ext uri="{FF2B5EF4-FFF2-40B4-BE49-F238E27FC236}">
                <a16:creationId xmlns:a16="http://schemas.microsoft.com/office/drawing/2014/main" id="{CCDA30ED-055C-464D-9FC7-9A2817D89EF1}"/>
              </a:ext>
            </a:extLst>
          </p:cNvPr>
          <p:cNvPicPr>
            <a:picLocks noChangeAspect="1"/>
          </p:cNvPicPr>
          <p:nvPr/>
        </p:nvPicPr>
        <p:blipFill>
          <a:blip r:embed="rId2"/>
          <a:stretch>
            <a:fillRect/>
          </a:stretch>
        </p:blipFill>
        <p:spPr>
          <a:xfrm>
            <a:off x="4662102" y="1546624"/>
            <a:ext cx="6903723" cy="3641714"/>
          </a:xfrm>
          <a:prstGeom prst="rect">
            <a:avLst/>
          </a:prstGeom>
        </p:spPr>
      </p:pic>
    </p:spTree>
    <p:extLst>
      <p:ext uri="{BB962C8B-B14F-4D97-AF65-F5344CB8AC3E}">
        <p14:creationId xmlns:p14="http://schemas.microsoft.com/office/powerpoint/2010/main" val="2881978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003988-BFCF-4F29-B0EE-5F51AA3C570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Wavelet transform</a:t>
            </a:r>
          </a:p>
        </p:txBody>
      </p:sp>
      <p:pic>
        <p:nvPicPr>
          <p:cNvPr id="5" name="Content Placeholder 4" descr="Graphical user interface&#10;&#10;Description automatically generated">
            <a:extLst>
              <a:ext uri="{FF2B5EF4-FFF2-40B4-BE49-F238E27FC236}">
                <a16:creationId xmlns:a16="http://schemas.microsoft.com/office/drawing/2014/main" id="{5846B3A5-0E60-4304-9890-49B6EC1CEA90}"/>
              </a:ext>
            </a:extLst>
          </p:cNvPr>
          <p:cNvPicPr>
            <a:picLocks noGrp="1" noChangeAspect="1"/>
          </p:cNvPicPr>
          <p:nvPr>
            <p:ph idx="1"/>
          </p:nvPr>
        </p:nvPicPr>
        <p:blipFill>
          <a:blip r:embed="rId2"/>
          <a:stretch>
            <a:fillRect/>
          </a:stretch>
        </p:blipFill>
        <p:spPr>
          <a:xfrm>
            <a:off x="2258271" y="1675227"/>
            <a:ext cx="7675458" cy="4394199"/>
          </a:xfrm>
          <a:prstGeom prst="rect">
            <a:avLst/>
          </a:prstGeom>
        </p:spPr>
      </p:pic>
    </p:spTree>
    <p:extLst>
      <p:ext uri="{BB962C8B-B14F-4D97-AF65-F5344CB8AC3E}">
        <p14:creationId xmlns:p14="http://schemas.microsoft.com/office/powerpoint/2010/main" val="2941064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348A826-1B17-40EA-A919-B066DF2A2612}"/>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a:solidFill>
                  <a:srgbClr val="FFFFFF"/>
                </a:solidFill>
                <a:latin typeface="+mj-lt"/>
                <a:ea typeface="+mj-ea"/>
                <a:cs typeface="+mj-cs"/>
              </a:rPr>
              <a:t>Load image,detect face .If eyes &gt;=2 then save and crop the face region</a:t>
            </a:r>
          </a:p>
        </p:txBody>
      </p:sp>
      <p:pic>
        <p:nvPicPr>
          <p:cNvPr id="5" name="Content Placeholder 4" descr="Graphical user interface, application&#10;&#10;Description automatically generated">
            <a:extLst>
              <a:ext uri="{FF2B5EF4-FFF2-40B4-BE49-F238E27FC236}">
                <a16:creationId xmlns:a16="http://schemas.microsoft.com/office/drawing/2014/main" id="{38A0F948-D873-4C63-886D-EBD44230E8F6}"/>
              </a:ext>
            </a:extLst>
          </p:cNvPr>
          <p:cNvPicPr>
            <a:picLocks noGrp="1" noChangeAspect="1"/>
          </p:cNvPicPr>
          <p:nvPr>
            <p:ph idx="1"/>
          </p:nvPr>
        </p:nvPicPr>
        <p:blipFill>
          <a:blip r:embed="rId2"/>
          <a:stretch>
            <a:fillRect/>
          </a:stretch>
        </p:blipFill>
        <p:spPr>
          <a:xfrm>
            <a:off x="4740041" y="467208"/>
            <a:ext cx="6750522" cy="5923584"/>
          </a:xfrm>
          <a:prstGeom prst="rect">
            <a:avLst/>
          </a:prstGeom>
        </p:spPr>
      </p:pic>
    </p:spTree>
    <p:extLst>
      <p:ext uri="{BB962C8B-B14F-4D97-AF65-F5344CB8AC3E}">
        <p14:creationId xmlns:p14="http://schemas.microsoft.com/office/powerpoint/2010/main" val="3921935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E455EA-D19B-4C16-944C-2CDBE3C1C92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Project outline</a:t>
            </a:r>
          </a:p>
        </p:txBody>
      </p:sp>
      <p:pic>
        <p:nvPicPr>
          <p:cNvPr id="5" name="Content Placeholder 4" descr="Diagram&#10;&#10;Description automatically generated">
            <a:extLst>
              <a:ext uri="{FF2B5EF4-FFF2-40B4-BE49-F238E27FC236}">
                <a16:creationId xmlns:a16="http://schemas.microsoft.com/office/drawing/2014/main" id="{75E908B0-729E-47A0-A99A-E0915F791F08}"/>
              </a:ext>
            </a:extLst>
          </p:cNvPr>
          <p:cNvPicPr>
            <a:picLocks noGrp="1" noChangeAspect="1"/>
          </p:cNvPicPr>
          <p:nvPr>
            <p:ph idx="1"/>
          </p:nvPr>
        </p:nvPicPr>
        <p:blipFill>
          <a:blip r:embed="rId2"/>
          <a:stretch>
            <a:fillRect/>
          </a:stretch>
        </p:blipFill>
        <p:spPr>
          <a:xfrm>
            <a:off x="4777316" y="1758088"/>
            <a:ext cx="6780700" cy="3339494"/>
          </a:xfrm>
          <a:prstGeom prst="rect">
            <a:avLst/>
          </a:prstGeom>
        </p:spPr>
      </p:pic>
    </p:spTree>
    <p:extLst>
      <p:ext uri="{BB962C8B-B14F-4D97-AF65-F5344CB8AC3E}">
        <p14:creationId xmlns:p14="http://schemas.microsoft.com/office/powerpoint/2010/main" val="2081282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3ABDC8-21F3-486A-918C-04E98595DDC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Function call</a:t>
            </a:r>
          </a:p>
        </p:txBody>
      </p:sp>
      <p:pic>
        <p:nvPicPr>
          <p:cNvPr id="5" name="Content Placeholder 4" descr="Graphical user interface, application&#10;&#10;Description automatically generated">
            <a:extLst>
              <a:ext uri="{FF2B5EF4-FFF2-40B4-BE49-F238E27FC236}">
                <a16:creationId xmlns:a16="http://schemas.microsoft.com/office/drawing/2014/main" id="{C1F375E3-D30D-4DD1-B411-C4D783B74266}"/>
              </a:ext>
            </a:extLst>
          </p:cNvPr>
          <p:cNvPicPr>
            <a:picLocks noGrp="1" noChangeAspect="1"/>
          </p:cNvPicPr>
          <p:nvPr>
            <p:ph idx="1"/>
          </p:nvPr>
        </p:nvPicPr>
        <p:blipFill>
          <a:blip r:embed="rId2"/>
          <a:stretch>
            <a:fillRect/>
          </a:stretch>
        </p:blipFill>
        <p:spPr>
          <a:xfrm>
            <a:off x="1745309" y="1675227"/>
            <a:ext cx="8701382" cy="4394199"/>
          </a:xfrm>
          <a:prstGeom prst="rect">
            <a:avLst/>
          </a:prstGeom>
        </p:spPr>
      </p:pic>
    </p:spTree>
    <p:extLst>
      <p:ext uri="{BB962C8B-B14F-4D97-AF65-F5344CB8AC3E}">
        <p14:creationId xmlns:p14="http://schemas.microsoft.com/office/powerpoint/2010/main" val="4040087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37BC7B-A8A7-4689-83A9-0B8B7D2A1FE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Function call</a:t>
            </a:r>
          </a:p>
        </p:txBody>
      </p:sp>
      <p:pic>
        <p:nvPicPr>
          <p:cNvPr id="5" name="Content Placeholder 4">
            <a:extLst>
              <a:ext uri="{FF2B5EF4-FFF2-40B4-BE49-F238E27FC236}">
                <a16:creationId xmlns:a16="http://schemas.microsoft.com/office/drawing/2014/main" id="{51404F17-BF4D-4E4F-9A39-64DC7589C50F}"/>
              </a:ext>
            </a:extLst>
          </p:cNvPr>
          <p:cNvPicPr>
            <a:picLocks noGrp="1" noChangeAspect="1"/>
          </p:cNvPicPr>
          <p:nvPr>
            <p:ph idx="1"/>
          </p:nvPr>
        </p:nvPicPr>
        <p:blipFill>
          <a:blip r:embed="rId2"/>
          <a:stretch>
            <a:fillRect/>
          </a:stretch>
        </p:blipFill>
        <p:spPr>
          <a:xfrm>
            <a:off x="1421320" y="1675227"/>
            <a:ext cx="9349359" cy="4394199"/>
          </a:xfrm>
          <a:prstGeom prst="rect">
            <a:avLst/>
          </a:prstGeom>
        </p:spPr>
      </p:pic>
    </p:spTree>
    <p:extLst>
      <p:ext uri="{BB962C8B-B14F-4D97-AF65-F5344CB8AC3E}">
        <p14:creationId xmlns:p14="http://schemas.microsoft.com/office/powerpoint/2010/main" val="1704988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19B10-52A3-4AA8-BBE4-334992F491C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Cropped image folder</a:t>
            </a:r>
          </a:p>
        </p:txBody>
      </p:sp>
      <p:pic>
        <p:nvPicPr>
          <p:cNvPr id="5" name="Content Placeholder 4" descr="Graphical user interface, text, application&#10;&#10;Description automatically generated">
            <a:extLst>
              <a:ext uri="{FF2B5EF4-FFF2-40B4-BE49-F238E27FC236}">
                <a16:creationId xmlns:a16="http://schemas.microsoft.com/office/drawing/2014/main" id="{D6C28FAF-B04D-48D8-B88E-76A708FD23B1}"/>
              </a:ext>
            </a:extLst>
          </p:cNvPr>
          <p:cNvPicPr>
            <a:picLocks noGrp="1" noChangeAspect="1"/>
          </p:cNvPicPr>
          <p:nvPr>
            <p:ph idx="1"/>
          </p:nvPr>
        </p:nvPicPr>
        <p:blipFill>
          <a:blip r:embed="rId2"/>
          <a:stretch>
            <a:fillRect/>
          </a:stretch>
        </p:blipFill>
        <p:spPr>
          <a:xfrm>
            <a:off x="643467" y="2209304"/>
            <a:ext cx="10905066" cy="3326044"/>
          </a:xfrm>
          <a:prstGeom prst="rect">
            <a:avLst/>
          </a:prstGeom>
        </p:spPr>
      </p:pic>
    </p:spTree>
    <p:extLst>
      <p:ext uri="{BB962C8B-B14F-4D97-AF65-F5344CB8AC3E}">
        <p14:creationId xmlns:p14="http://schemas.microsoft.com/office/powerpoint/2010/main" val="1580993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714DA4-DF57-4614-A7CE-7D5D5B9768A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Images in cropped folder</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901343FC-E571-40C4-8446-6DF332E7A045}"/>
              </a:ext>
            </a:extLst>
          </p:cNvPr>
          <p:cNvPicPr>
            <a:picLocks noGrp="1" noChangeAspect="1"/>
          </p:cNvPicPr>
          <p:nvPr>
            <p:ph idx="1"/>
          </p:nvPr>
        </p:nvPicPr>
        <p:blipFill>
          <a:blip r:embed="rId2"/>
          <a:stretch>
            <a:fillRect/>
          </a:stretch>
        </p:blipFill>
        <p:spPr>
          <a:xfrm>
            <a:off x="1239520" y="1675227"/>
            <a:ext cx="9652000" cy="4776373"/>
          </a:xfrm>
          <a:prstGeom prst="rect">
            <a:avLst/>
          </a:prstGeom>
        </p:spPr>
      </p:pic>
    </p:spTree>
    <p:extLst>
      <p:ext uri="{BB962C8B-B14F-4D97-AF65-F5344CB8AC3E}">
        <p14:creationId xmlns:p14="http://schemas.microsoft.com/office/powerpoint/2010/main" val="1799178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0EB02A-1DB0-458F-B83A-613C6B9BF815}"/>
              </a:ext>
            </a:extLst>
          </p:cNvPr>
          <p:cNvSpPr>
            <a:spLocks noGrp="1"/>
          </p:cNvSpPr>
          <p:nvPr>
            <p:ph type="title"/>
          </p:nvPr>
        </p:nvSpPr>
        <p:spPr>
          <a:xfrm>
            <a:off x="804672" y="640080"/>
            <a:ext cx="3282696" cy="5257800"/>
          </a:xfrm>
        </p:spPr>
        <p:txBody>
          <a:bodyPr>
            <a:normAutofit/>
          </a:bodyPr>
          <a:lstStyle/>
          <a:p>
            <a:r>
              <a:rPr lang="en-IN">
                <a:solidFill>
                  <a:schemeClr val="bg1"/>
                </a:solidFill>
              </a:rPr>
              <a:t>Manual data cleaning</a:t>
            </a:r>
          </a:p>
        </p:txBody>
      </p:sp>
      <p:sp>
        <p:nvSpPr>
          <p:cNvPr id="3" name="Content Placeholder 2">
            <a:extLst>
              <a:ext uri="{FF2B5EF4-FFF2-40B4-BE49-F238E27FC236}">
                <a16:creationId xmlns:a16="http://schemas.microsoft.com/office/drawing/2014/main" id="{5E1ED4BF-B2A0-43D3-8EAF-D8B9FCAF0599}"/>
              </a:ext>
            </a:extLst>
          </p:cNvPr>
          <p:cNvSpPr>
            <a:spLocks noGrp="1"/>
          </p:cNvSpPr>
          <p:nvPr>
            <p:ph idx="1"/>
          </p:nvPr>
        </p:nvSpPr>
        <p:spPr>
          <a:xfrm>
            <a:off x="5358384" y="640081"/>
            <a:ext cx="6024654" cy="5257800"/>
          </a:xfrm>
        </p:spPr>
        <p:txBody>
          <a:bodyPr anchor="ctr">
            <a:normAutofit/>
          </a:bodyPr>
          <a:lstStyle/>
          <a:p>
            <a:r>
              <a:rPr lang="en-IN" sz="2400" dirty="0"/>
              <a:t>If you find any unwanted picture ,you can manually delete it.</a:t>
            </a:r>
          </a:p>
        </p:txBody>
      </p:sp>
    </p:spTree>
    <p:extLst>
      <p:ext uri="{BB962C8B-B14F-4D97-AF65-F5344CB8AC3E}">
        <p14:creationId xmlns:p14="http://schemas.microsoft.com/office/powerpoint/2010/main" val="363416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763D58-AA65-4857-96C3-F25FCFAF365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Create a dictionary for celeb </a:t>
            </a:r>
          </a:p>
        </p:txBody>
      </p:sp>
      <p:pic>
        <p:nvPicPr>
          <p:cNvPr id="5" name="Content Placeholder 4" descr="Graphical user interface, text, application&#10;&#10;Description automatically generated">
            <a:extLst>
              <a:ext uri="{FF2B5EF4-FFF2-40B4-BE49-F238E27FC236}">
                <a16:creationId xmlns:a16="http://schemas.microsoft.com/office/drawing/2014/main" id="{837FA5A4-24C1-4CA9-8366-7A44A38F9B90}"/>
              </a:ext>
            </a:extLst>
          </p:cNvPr>
          <p:cNvPicPr>
            <a:picLocks noGrp="1" noChangeAspect="1"/>
          </p:cNvPicPr>
          <p:nvPr>
            <p:ph idx="1"/>
          </p:nvPr>
        </p:nvPicPr>
        <p:blipFill>
          <a:blip r:embed="rId2"/>
          <a:stretch>
            <a:fillRect/>
          </a:stretch>
        </p:blipFill>
        <p:spPr>
          <a:xfrm>
            <a:off x="4777316" y="1283440"/>
            <a:ext cx="6780700" cy="4288791"/>
          </a:xfrm>
          <a:prstGeom prst="rect">
            <a:avLst/>
          </a:prstGeom>
        </p:spPr>
      </p:pic>
    </p:spTree>
    <p:extLst>
      <p:ext uri="{BB962C8B-B14F-4D97-AF65-F5344CB8AC3E}">
        <p14:creationId xmlns:p14="http://schemas.microsoft.com/office/powerpoint/2010/main" val="3133352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D2B9F7-3E0A-4082-9C4F-424C8355F3A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Create a dictionary	</a:t>
            </a:r>
          </a:p>
        </p:txBody>
      </p:sp>
      <p:pic>
        <p:nvPicPr>
          <p:cNvPr id="5" name="Content Placeholder 4" descr="Graphical user interface, text, application&#10;&#10;Description automatically generated">
            <a:extLst>
              <a:ext uri="{FF2B5EF4-FFF2-40B4-BE49-F238E27FC236}">
                <a16:creationId xmlns:a16="http://schemas.microsoft.com/office/drawing/2014/main" id="{698439E9-67A0-4639-87D7-EA839F53431B}"/>
              </a:ext>
            </a:extLst>
          </p:cNvPr>
          <p:cNvPicPr>
            <a:picLocks noGrp="1" noChangeAspect="1"/>
          </p:cNvPicPr>
          <p:nvPr>
            <p:ph idx="1"/>
          </p:nvPr>
        </p:nvPicPr>
        <p:blipFill>
          <a:blip r:embed="rId2"/>
          <a:stretch>
            <a:fillRect/>
          </a:stretch>
        </p:blipFill>
        <p:spPr>
          <a:xfrm>
            <a:off x="643467" y="1745839"/>
            <a:ext cx="10905066" cy="4252974"/>
          </a:xfrm>
          <a:prstGeom prst="rect">
            <a:avLst/>
          </a:prstGeom>
        </p:spPr>
      </p:pic>
    </p:spTree>
    <p:extLst>
      <p:ext uri="{BB962C8B-B14F-4D97-AF65-F5344CB8AC3E}">
        <p14:creationId xmlns:p14="http://schemas.microsoft.com/office/powerpoint/2010/main" val="3398285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1B47D0-E22C-459B-ACE6-863F751F733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Prepare X and Y</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0657C775-A31A-4AAB-9629-CABC390F0E64}"/>
              </a:ext>
            </a:extLst>
          </p:cNvPr>
          <p:cNvPicPr>
            <a:picLocks noGrp="1" noChangeAspect="1"/>
          </p:cNvPicPr>
          <p:nvPr>
            <p:ph idx="1"/>
          </p:nvPr>
        </p:nvPicPr>
        <p:blipFill>
          <a:blip r:embed="rId2"/>
          <a:stretch>
            <a:fillRect/>
          </a:stretch>
        </p:blipFill>
        <p:spPr>
          <a:xfrm>
            <a:off x="643467" y="2059359"/>
            <a:ext cx="10905066" cy="3625934"/>
          </a:xfrm>
          <a:prstGeom prst="rect">
            <a:avLst/>
          </a:prstGeom>
        </p:spPr>
      </p:pic>
    </p:spTree>
    <p:extLst>
      <p:ext uri="{BB962C8B-B14F-4D97-AF65-F5344CB8AC3E}">
        <p14:creationId xmlns:p14="http://schemas.microsoft.com/office/powerpoint/2010/main" val="164383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DB2C6-73D4-4CED-8858-50B2C9FA8E2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Prepare X and Y</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45908956-A284-4194-885E-D974C31302D0}"/>
              </a:ext>
            </a:extLst>
          </p:cNvPr>
          <p:cNvPicPr>
            <a:picLocks noGrp="1" noChangeAspect="1"/>
          </p:cNvPicPr>
          <p:nvPr>
            <p:ph idx="1"/>
          </p:nvPr>
        </p:nvPicPr>
        <p:blipFill>
          <a:blip r:embed="rId2"/>
          <a:stretch>
            <a:fillRect/>
          </a:stretch>
        </p:blipFill>
        <p:spPr>
          <a:xfrm>
            <a:off x="643467" y="1745839"/>
            <a:ext cx="10905066" cy="4252974"/>
          </a:xfrm>
          <a:prstGeom prst="rect">
            <a:avLst/>
          </a:prstGeom>
        </p:spPr>
      </p:pic>
    </p:spTree>
    <p:extLst>
      <p:ext uri="{BB962C8B-B14F-4D97-AF65-F5344CB8AC3E}">
        <p14:creationId xmlns:p14="http://schemas.microsoft.com/office/powerpoint/2010/main" val="4062902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027FA6-991D-4E87-BE6E-B02F07CA901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Model training</a:t>
            </a:r>
          </a:p>
        </p:txBody>
      </p:sp>
      <p:pic>
        <p:nvPicPr>
          <p:cNvPr id="5" name="Content Placeholder 4" descr="Text&#10;&#10;Description automatically generated with low confidence">
            <a:extLst>
              <a:ext uri="{FF2B5EF4-FFF2-40B4-BE49-F238E27FC236}">
                <a16:creationId xmlns:a16="http://schemas.microsoft.com/office/drawing/2014/main" id="{311817FB-14B0-4712-8C67-3FF6B6AAC0D2}"/>
              </a:ext>
            </a:extLst>
          </p:cNvPr>
          <p:cNvPicPr>
            <a:picLocks noGrp="1" noChangeAspect="1"/>
          </p:cNvPicPr>
          <p:nvPr>
            <p:ph idx="1"/>
          </p:nvPr>
        </p:nvPicPr>
        <p:blipFill>
          <a:blip r:embed="rId2"/>
          <a:stretch>
            <a:fillRect/>
          </a:stretch>
        </p:blipFill>
        <p:spPr>
          <a:xfrm>
            <a:off x="2340274" y="1675227"/>
            <a:ext cx="7511452" cy="4394199"/>
          </a:xfrm>
          <a:prstGeom prst="rect">
            <a:avLst/>
          </a:prstGeom>
        </p:spPr>
      </p:pic>
    </p:spTree>
    <p:extLst>
      <p:ext uri="{BB962C8B-B14F-4D97-AF65-F5344CB8AC3E}">
        <p14:creationId xmlns:p14="http://schemas.microsoft.com/office/powerpoint/2010/main" val="166639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34117F1-CAB8-4B92-B983-C91444E331A0}"/>
              </a:ext>
            </a:extLst>
          </p:cNvPr>
          <p:cNvPicPr>
            <a:picLocks noChangeAspect="1"/>
          </p:cNvPicPr>
          <p:nvPr/>
        </p:nvPicPr>
        <p:blipFill rotWithShape="1">
          <a:blip r:embed="rId2">
            <a:alphaModFix amt="35000"/>
          </a:blip>
          <a:srcRect t="9804" b="5927"/>
          <a:stretch/>
        </p:blipFill>
        <p:spPr>
          <a:xfrm>
            <a:off x="20" y="1"/>
            <a:ext cx="12191980" cy="6857999"/>
          </a:xfrm>
          <a:prstGeom prst="rect">
            <a:avLst/>
          </a:prstGeom>
        </p:spPr>
      </p:pic>
      <p:sp>
        <p:nvSpPr>
          <p:cNvPr id="2" name="Title 1">
            <a:extLst>
              <a:ext uri="{FF2B5EF4-FFF2-40B4-BE49-F238E27FC236}">
                <a16:creationId xmlns:a16="http://schemas.microsoft.com/office/drawing/2014/main" id="{750FF748-81ED-477D-A149-A2F73AA67D50}"/>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Data collection</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D5C289E-78F1-4C01-84DE-4212B4B01023}"/>
              </a:ext>
            </a:extLst>
          </p:cNvPr>
          <p:cNvGraphicFramePr>
            <a:graphicFrameLocks noGrp="1"/>
          </p:cNvGraphicFramePr>
          <p:nvPr>
            <p:ph idx="1"/>
            <p:extLst>
              <p:ext uri="{D42A27DB-BD31-4B8C-83A1-F6EECF244321}">
                <p14:modId xmlns:p14="http://schemas.microsoft.com/office/powerpoint/2010/main" val="1550480155"/>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2489019"/>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CD8812-59B3-4487-A549-39D733EFEDA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Gridsearch for best model</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B960F670-A790-4C5F-BD42-3CB634BDDCEB}"/>
              </a:ext>
            </a:extLst>
          </p:cNvPr>
          <p:cNvPicPr>
            <a:picLocks noGrp="1" noChangeAspect="1"/>
          </p:cNvPicPr>
          <p:nvPr>
            <p:ph idx="1"/>
          </p:nvPr>
        </p:nvPicPr>
        <p:blipFill>
          <a:blip r:embed="rId2"/>
          <a:stretch>
            <a:fillRect/>
          </a:stretch>
        </p:blipFill>
        <p:spPr>
          <a:xfrm>
            <a:off x="1446053" y="1675227"/>
            <a:ext cx="9299893" cy="4394199"/>
          </a:xfrm>
          <a:prstGeom prst="rect">
            <a:avLst/>
          </a:prstGeom>
        </p:spPr>
      </p:pic>
    </p:spTree>
    <p:extLst>
      <p:ext uri="{BB962C8B-B14F-4D97-AF65-F5344CB8AC3E}">
        <p14:creationId xmlns:p14="http://schemas.microsoft.com/office/powerpoint/2010/main" val="2711568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85243D-2BCD-4336-9329-73CE4685721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GridSearch</a:t>
            </a:r>
          </a:p>
        </p:txBody>
      </p:sp>
      <p:pic>
        <p:nvPicPr>
          <p:cNvPr id="5" name="Content Placeholder 4" descr="Text&#10;&#10;Description automatically generated">
            <a:extLst>
              <a:ext uri="{FF2B5EF4-FFF2-40B4-BE49-F238E27FC236}">
                <a16:creationId xmlns:a16="http://schemas.microsoft.com/office/drawing/2014/main" id="{BC158997-7613-4BE9-8E4D-C20DE54578B4}"/>
              </a:ext>
            </a:extLst>
          </p:cNvPr>
          <p:cNvPicPr>
            <a:picLocks noGrp="1" noChangeAspect="1"/>
          </p:cNvPicPr>
          <p:nvPr>
            <p:ph idx="1"/>
          </p:nvPr>
        </p:nvPicPr>
        <p:blipFill>
          <a:blip r:embed="rId2"/>
          <a:stretch>
            <a:fillRect/>
          </a:stretch>
        </p:blipFill>
        <p:spPr>
          <a:xfrm>
            <a:off x="690880" y="1675227"/>
            <a:ext cx="10556240" cy="4877973"/>
          </a:xfrm>
          <a:prstGeom prst="rect">
            <a:avLst/>
          </a:prstGeom>
        </p:spPr>
      </p:pic>
    </p:spTree>
    <p:extLst>
      <p:ext uri="{BB962C8B-B14F-4D97-AF65-F5344CB8AC3E}">
        <p14:creationId xmlns:p14="http://schemas.microsoft.com/office/powerpoint/2010/main" val="1495762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A1F485-A397-46CE-9C3A-4EDFEC0EFAE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Best_estimators</a:t>
            </a:r>
          </a:p>
        </p:txBody>
      </p:sp>
      <p:pic>
        <p:nvPicPr>
          <p:cNvPr id="5" name="Content Placeholder 4" descr="Graphical user interface, text, application&#10;&#10;Description automatically generated">
            <a:extLst>
              <a:ext uri="{FF2B5EF4-FFF2-40B4-BE49-F238E27FC236}">
                <a16:creationId xmlns:a16="http://schemas.microsoft.com/office/drawing/2014/main" id="{AB66F13B-06BC-4C57-9145-4530FF9446BD}"/>
              </a:ext>
            </a:extLst>
          </p:cNvPr>
          <p:cNvPicPr>
            <a:picLocks noGrp="1" noChangeAspect="1"/>
          </p:cNvPicPr>
          <p:nvPr>
            <p:ph idx="1"/>
          </p:nvPr>
        </p:nvPicPr>
        <p:blipFill>
          <a:blip r:embed="rId2"/>
          <a:stretch>
            <a:fillRect/>
          </a:stretch>
        </p:blipFill>
        <p:spPr>
          <a:xfrm>
            <a:off x="1371054" y="1675227"/>
            <a:ext cx="9449892" cy="4394199"/>
          </a:xfrm>
          <a:prstGeom prst="rect">
            <a:avLst/>
          </a:prstGeom>
        </p:spPr>
      </p:pic>
    </p:spTree>
    <p:extLst>
      <p:ext uri="{BB962C8B-B14F-4D97-AF65-F5344CB8AC3E}">
        <p14:creationId xmlns:p14="http://schemas.microsoft.com/office/powerpoint/2010/main" val="1410689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24F2F-C09F-4AF9-8FCF-8F04B608CDE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Confusion matrix</a:t>
            </a:r>
          </a:p>
        </p:txBody>
      </p:sp>
      <p:pic>
        <p:nvPicPr>
          <p:cNvPr id="5" name="Content Placeholder 4" descr="A picture containing text&#10;&#10;Description automatically generated">
            <a:extLst>
              <a:ext uri="{FF2B5EF4-FFF2-40B4-BE49-F238E27FC236}">
                <a16:creationId xmlns:a16="http://schemas.microsoft.com/office/drawing/2014/main" id="{4617CE4F-9B53-40DB-BBC5-CD8E85CDDEAB}"/>
              </a:ext>
            </a:extLst>
          </p:cNvPr>
          <p:cNvPicPr>
            <a:picLocks noGrp="1" noChangeAspect="1"/>
          </p:cNvPicPr>
          <p:nvPr>
            <p:ph idx="1"/>
          </p:nvPr>
        </p:nvPicPr>
        <p:blipFill>
          <a:blip r:embed="rId2"/>
          <a:stretch>
            <a:fillRect/>
          </a:stretch>
        </p:blipFill>
        <p:spPr>
          <a:xfrm>
            <a:off x="643467" y="1854889"/>
            <a:ext cx="10905066" cy="4034874"/>
          </a:xfrm>
          <a:prstGeom prst="rect">
            <a:avLst/>
          </a:prstGeom>
        </p:spPr>
      </p:pic>
    </p:spTree>
    <p:extLst>
      <p:ext uri="{BB962C8B-B14F-4D97-AF65-F5344CB8AC3E}">
        <p14:creationId xmlns:p14="http://schemas.microsoft.com/office/powerpoint/2010/main" val="435798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4C16E-B159-47E7-98D6-635E9B55176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Confusion matrix</a:t>
            </a:r>
          </a:p>
        </p:txBody>
      </p:sp>
      <p:pic>
        <p:nvPicPr>
          <p:cNvPr id="5" name="Content Placeholder 4" descr="Graphical user interface, application&#10;&#10;Description automatically generated">
            <a:extLst>
              <a:ext uri="{FF2B5EF4-FFF2-40B4-BE49-F238E27FC236}">
                <a16:creationId xmlns:a16="http://schemas.microsoft.com/office/drawing/2014/main" id="{B91111E6-1EA7-49D2-9DE4-46748F037A6A}"/>
              </a:ext>
            </a:extLst>
          </p:cNvPr>
          <p:cNvPicPr>
            <a:picLocks noGrp="1" noChangeAspect="1"/>
          </p:cNvPicPr>
          <p:nvPr>
            <p:ph idx="1"/>
          </p:nvPr>
        </p:nvPicPr>
        <p:blipFill>
          <a:blip r:embed="rId2"/>
          <a:stretch>
            <a:fillRect/>
          </a:stretch>
        </p:blipFill>
        <p:spPr>
          <a:xfrm>
            <a:off x="4777316" y="935928"/>
            <a:ext cx="6780700" cy="4983814"/>
          </a:xfrm>
          <a:prstGeom prst="rect">
            <a:avLst/>
          </a:prstGeom>
        </p:spPr>
      </p:pic>
    </p:spTree>
    <p:extLst>
      <p:ext uri="{BB962C8B-B14F-4D97-AF65-F5344CB8AC3E}">
        <p14:creationId xmlns:p14="http://schemas.microsoft.com/office/powerpoint/2010/main" val="2901425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27CF3F-9547-4AC3-9134-B34ABA9ABA4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Save the model</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5CE32DEE-2D46-4ADD-BCA6-9E47125322E0}"/>
              </a:ext>
            </a:extLst>
          </p:cNvPr>
          <p:cNvPicPr>
            <a:picLocks noGrp="1" noChangeAspect="1"/>
          </p:cNvPicPr>
          <p:nvPr>
            <p:ph idx="1"/>
          </p:nvPr>
        </p:nvPicPr>
        <p:blipFill>
          <a:blip r:embed="rId2"/>
          <a:stretch>
            <a:fillRect/>
          </a:stretch>
        </p:blipFill>
        <p:spPr>
          <a:xfrm>
            <a:off x="2137262" y="1675227"/>
            <a:ext cx="7917476" cy="4394199"/>
          </a:xfrm>
          <a:prstGeom prst="rect">
            <a:avLst/>
          </a:prstGeom>
        </p:spPr>
      </p:pic>
    </p:spTree>
    <p:extLst>
      <p:ext uri="{BB962C8B-B14F-4D97-AF65-F5344CB8AC3E}">
        <p14:creationId xmlns:p14="http://schemas.microsoft.com/office/powerpoint/2010/main" val="1408368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BCA21A-5DC6-4E76-B48F-D421737064D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cleaning</a:t>
            </a:r>
          </a:p>
        </p:txBody>
      </p:sp>
      <p:pic>
        <p:nvPicPr>
          <p:cNvPr id="5" name="Content Placeholder 4" descr="Graphical user interface, application&#10;&#10;Description automatically generated">
            <a:extLst>
              <a:ext uri="{FF2B5EF4-FFF2-40B4-BE49-F238E27FC236}">
                <a16:creationId xmlns:a16="http://schemas.microsoft.com/office/drawing/2014/main" id="{60C6E44E-F555-444D-8DF2-0C2EBF547B2E}"/>
              </a:ext>
            </a:extLst>
          </p:cNvPr>
          <p:cNvPicPr>
            <a:picLocks noGrp="1" noChangeAspect="1"/>
          </p:cNvPicPr>
          <p:nvPr>
            <p:ph idx="1"/>
          </p:nvPr>
        </p:nvPicPr>
        <p:blipFill>
          <a:blip r:embed="rId2"/>
          <a:stretch>
            <a:fillRect/>
          </a:stretch>
        </p:blipFill>
        <p:spPr>
          <a:xfrm>
            <a:off x="4777316" y="1732660"/>
            <a:ext cx="6780700" cy="3390350"/>
          </a:xfrm>
          <a:prstGeom prst="rect">
            <a:avLst/>
          </a:prstGeom>
        </p:spPr>
      </p:pic>
    </p:spTree>
    <p:extLst>
      <p:ext uri="{BB962C8B-B14F-4D97-AF65-F5344CB8AC3E}">
        <p14:creationId xmlns:p14="http://schemas.microsoft.com/office/powerpoint/2010/main" val="3266443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F8E63-C26A-4B75-BDE6-94E0C0ABD542}"/>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Data cleaning</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10;&#10;Description automatically generated with medium confidence">
            <a:extLst>
              <a:ext uri="{FF2B5EF4-FFF2-40B4-BE49-F238E27FC236}">
                <a16:creationId xmlns:a16="http://schemas.microsoft.com/office/drawing/2014/main" id="{29ABF4CB-8D36-4451-BAB8-6628A0B56461}"/>
              </a:ext>
            </a:extLst>
          </p:cNvPr>
          <p:cNvPicPr>
            <a:picLocks noGrp="1" noChangeAspect="1"/>
          </p:cNvPicPr>
          <p:nvPr>
            <p:ph idx="1"/>
          </p:nvPr>
        </p:nvPicPr>
        <p:blipFill>
          <a:blip r:embed="rId2"/>
          <a:stretch>
            <a:fillRect/>
          </a:stretch>
        </p:blipFill>
        <p:spPr>
          <a:xfrm>
            <a:off x="320040" y="2515013"/>
            <a:ext cx="11496821" cy="3822692"/>
          </a:xfrm>
          <a:prstGeom prst="rect">
            <a:avLst/>
          </a:prstGeom>
        </p:spPr>
      </p:pic>
    </p:spTree>
    <p:extLst>
      <p:ext uri="{BB962C8B-B14F-4D97-AF65-F5344CB8AC3E}">
        <p14:creationId xmlns:p14="http://schemas.microsoft.com/office/powerpoint/2010/main" val="3479179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02435C-8A02-43A5-A38E-C43A3E5C67C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cleaning</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8218099E-21A3-4AF6-8188-AAAA3791D2CA}"/>
              </a:ext>
            </a:extLst>
          </p:cNvPr>
          <p:cNvPicPr>
            <a:picLocks noGrp="1" noChangeAspect="1"/>
          </p:cNvPicPr>
          <p:nvPr>
            <p:ph idx="1"/>
          </p:nvPr>
        </p:nvPicPr>
        <p:blipFill>
          <a:blip r:embed="rId2"/>
          <a:stretch>
            <a:fillRect/>
          </a:stretch>
        </p:blipFill>
        <p:spPr>
          <a:xfrm>
            <a:off x="4777316" y="2139503"/>
            <a:ext cx="6780700" cy="2576665"/>
          </a:xfrm>
          <a:prstGeom prst="rect">
            <a:avLst/>
          </a:prstGeom>
        </p:spPr>
      </p:pic>
    </p:spTree>
    <p:extLst>
      <p:ext uri="{BB962C8B-B14F-4D97-AF65-F5344CB8AC3E}">
        <p14:creationId xmlns:p14="http://schemas.microsoft.com/office/powerpoint/2010/main" val="1216397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8C1216C-2D43-4C7C-9EB9-986DA234047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Data cleaning</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text, sport&#10;&#10;Description automatically generated">
            <a:extLst>
              <a:ext uri="{FF2B5EF4-FFF2-40B4-BE49-F238E27FC236}">
                <a16:creationId xmlns:a16="http://schemas.microsoft.com/office/drawing/2014/main" id="{A7A8A298-1ADE-4588-A6A0-59E2D2418B4C}"/>
              </a:ext>
            </a:extLst>
          </p:cNvPr>
          <p:cNvPicPr>
            <a:picLocks noGrp="1" noChangeAspect="1"/>
          </p:cNvPicPr>
          <p:nvPr>
            <p:ph idx="1"/>
          </p:nvPr>
        </p:nvPicPr>
        <p:blipFill>
          <a:blip r:embed="rId2"/>
          <a:stretch>
            <a:fillRect/>
          </a:stretch>
        </p:blipFill>
        <p:spPr>
          <a:xfrm>
            <a:off x="320040" y="2884804"/>
            <a:ext cx="11496821" cy="3247851"/>
          </a:xfrm>
          <a:prstGeom prst="rect">
            <a:avLst/>
          </a:prstGeom>
        </p:spPr>
      </p:pic>
    </p:spTree>
    <p:extLst>
      <p:ext uri="{BB962C8B-B14F-4D97-AF65-F5344CB8AC3E}">
        <p14:creationId xmlns:p14="http://schemas.microsoft.com/office/powerpoint/2010/main" val="203940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DCE36B-668F-4EAB-A78A-999F8D5B8816}"/>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Data cleaning </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text, person, person, screen&#10;&#10;Description automatically generated">
            <a:extLst>
              <a:ext uri="{FF2B5EF4-FFF2-40B4-BE49-F238E27FC236}">
                <a16:creationId xmlns:a16="http://schemas.microsoft.com/office/drawing/2014/main" id="{075E065F-4A2B-4B51-90D3-424700492FC2}"/>
              </a:ext>
            </a:extLst>
          </p:cNvPr>
          <p:cNvPicPr>
            <a:picLocks noGrp="1" noChangeAspect="1"/>
          </p:cNvPicPr>
          <p:nvPr>
            <p:ph idx="1"/>
          </p:nvPr>
        </p:nvPicPr>
        <p:blipFill>
          <a:blip r:embed="rId2"/>
          <a:stretch>
            <a:fillRect/>
          </a:stretch>
        </p:blipFill>
        <p:spPr>
          <a:xfrm>
            <a:off x="629487" y="2509911"/>
            <a:ext cx="10877927" cy="3997637"/>
          </a:xfrm>
          <a:prstGeom prst="rect">
            <a:avLst/>
          </a:prstGeom>
        </p:spPr>
      </p:pic>
    </p:spTree>
    <p:extLst>
      <p:ext uri="{BB962C8B-B14F-4D97-AF65-F5344CB8AC3E}">
        <p14:creationId xmlns:p14="http://schemas.microsoft.com/office/powerpoint/2010/main" val="13977350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1990</TotalTime>
  <Words>454</Words>
  <Application>Microsoft Office PowerPoint</Application>
  <PresentationFormat>Widescreen</PresentationFormat>
  <Paragraphs>59</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charter</vt:lpstr>
      <vt:lpstr>Helvetica Neue</vt:lpstr>
      <vt:lpstr>Office Theme</vt:lpstr>
      <vt:lpstr>Celebrity image classifier</vt:lpstr>
      <vt:lpstr>Agenda</vt:lpstr>
      <vt:lpstr>Project outline</vt:lpstr>
      <vt:lpstr>Data collection</vt:lpstr>
      <vt:lpstr>Data cleaning</vt:lpstr>
      <vt:lpstr>Data cleaning</vt:lpstr>
      <vt:lpstr>Data cleaning</vt:lpstr>
      <vt:lpstr>Data cleaning</vt:lpstr>
      <vt:lpstr>Data cleaning </vt:lpstr>
      <vt:lpstr>Data cleaning process</vt:lpstr>
      <vt:lpstr>Import libraries</vt:lpstr>
      <vt:lpstr>Data Preprocessing </vt:lpstr>
      <vt:lpstr>How can we detect face and eyes</vt:lpstr>
      <vt:lpstr>Reading an image from openCV</vt:lpstr>
      <vt:lpstr>Grayscaling of an image using openCV</vt:lpstr>
      <vt:lpstr>Reading a gray image</vt:lpstr>
      <vt:lpstr>Face detection using HAAR cascade classifiers</vt:lpstr>
      <vt:lpstr>HAAR Cascade features</vt:lpstr>
      <vt:lpstr>OpenCV’s pretrained classifiers</vt:lpstr>
      <vt:lpstr>OpenCV’s face detection</vt:lpstr>
      <vt:lpstr>Face detection Code</vt:lpstr>
      <vt:lpstr>Cv2.rectangle()</vt:lpstr>
      <vt:lpstr>Face detection code</vt:lpstr>
      <vt:lpstr>Crop the facial region of the image </vt:lpstr>
      <vt:lpstr>plt.imshow()</vt:lpstr>
      <vt:lpstr>Cropped image</vt:lpstr>
      <vt:lpstr>Wavelet transform</vt:lpstr>
      <vt:lpstr>Wavelet transform</vt:lpstr>
      <vt:lpstr>Load image,detect face .If eyes &gt;=2 then save and crop the face region</vt:lpstr>
      <vt:lpstr>Function call</vt:lpstr>
      <vt:lpstr>Function call</vt:lpstr>
      <vt:lpstr>Cropped image folder</vt:lpstr>
      <vt:lpstr>Images in cropped folder</vt:lpstr>
      <vt:lpstr>Manual data cleaning</vt:lpstr>
      <vt:lpstr>Create a dictionary for celeb </vt:lpstr>
      <vt:lpstr>Create a dictionary </vt:lpstr>
      <vt:lpstr>Prepare X and Y</vt:lpstr>
      <vt:lpstr>Prepare X and Y</vt:lpstr>
      <vt:lpstr>Model training</vt:lpstr>
      <vt:lpstr>Gridsearch for best model</vt:lpstr>
      <vt:lpstr>GridSearch</vt:lpstr>
      <vt:lpstr>Best_estimators</vt:lpstr>
      <vt:lpstr>Confusion matrix</vt:lpstr>
      <vt:lpstr>Confusion matrix</vt:lpstr>
      <vt:lpstr>Save the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Celebrity image classifier</dc:title>
  <dc:creator>Nikhoriya, Ritesh</dc:creator>
  <cp:lastModifiedBy>Nikhoriya, Ritesh</cp:lastModifiedBy>
  <cp:revision>1</cp:revision>
  <dcterms:created xsi:type="dcterms:W3CDTF">2021-08-13T03:40:32Z</dcterms:created>
  <dcterms:modified xsi:type="dcterms:W3CDTF">2021-08-14T12:50:57Z</dcterms:modified>
</cp:coreProperties>
</file>